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6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277" r:id="rId21"/>
    <p:sldId id="278" r:id="rId22"/>
    <p:sldId id="279" r:id="rId23"/>
    <p:sldId id="280" r:id="rId24"/>
    <p:sldId id="311" r:id="rId25"/>
    <p:sldId id="312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302" r:id="rId34"/>
    <p:sldId id="288" r:id="rId35"/>
    <p:sldId id="289" r:id="rId36"/>
    <p:sldId id="290" r:id="rId37"/>
    <p:sldId id="292" r:id="rId38"/>
    <p:sldId id="294" r:id="rId39"/>
    <p:sldId id="296" r:id="rId40"/>
    <p:sldId id="298" r:id="rId41"/>
    <p:sldId id="300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Анемии: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, определение анемии осталось тем же (АИ Воробьёв от 1985 г, руководство по гематологии) и на сегодня (по данным руководства ОА Рукавицына от 2015г)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снижение уровня гемоглобина и (или) эритроцитов в единице объёма крови.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Единой классификации до сих пор нет: делят по объёму эритроцита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микроцитарные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макроцитарные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нормоцитарные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по патофизиологическому признаку (недостаточная продукция эритроцитов или гемоглобина, повышенное разрушение эритроцитов) и по степени тяжести.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Железодефицитная анемия: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при которой снижается содержание железа в сыворотке крови, костном мозге, депо, при этом нарушается образование гемоглобина, что приводит к снижению гемоглобина, эритроцитов и трофическим расстройствам в органах и тканях.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Железо: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Один из основных по значимости элементов входящих в организм. В организме взрослого человека с массой тела 70 кг имеется 4,5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железа.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Почти всё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входящее в состав  организма является составной частью различных белков. Наиболее важный из них гемоглобин, который состоит из небелковой части,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белковой части – глобина. В молекуле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связано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протопорфирином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входит не только в состав гемоглобина, но и в миоглобин, содержится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цитохромах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входит в состав каталазы,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лактопероксидазы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Белки содержащие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 не имеющие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группы – это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гемосидерин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трансферрин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Всасывание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Основное количество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всасывается в двенадцатиперстной кишке и начальном отделе тощей кишки.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проникает в слизистую кишечника, далее в плазму и происходит заполнение запасов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слизистой оболочке и влияние этих запасов на скорость всасывания.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Депонирование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Основным белком используемым для сохранения избытка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организме является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водорастворимый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комплекс гидроокиси трёхвалентного железа и белка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апоферритина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норме имеется в плазме и практически во всех клетках организма, но основные ткани и органы в которых 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содержится-это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печень и мышцы.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Гемосидерин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так же, как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используется в качестве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запасов, однако скорость использования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гемосидерина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значительно медленнее, чем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Гемосидерин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содержится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фагоцитирующих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макрофагах и их производных, макрофагах костного мозга, макрофагах селезёнки,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купферовских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клетках печени.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пище: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Пища, состоящая из продуктов как животного, так и растительного происхождения содержит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как в форме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и в виде ионов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при этом всасывается главным образом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входящее в состав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находящееся в виде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Длительное употребление в пищу однообразных продуктов с ограниченным поступлением белков, фруктов в некоторых случаях приводит к развитию анемии, но часто и при нормальном питании абсорбция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быть ограничена и совершенно не удовлетворять потребностям организма.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 98% цитоплазма эритроцита состоит из белка гемоглобина. По данным ВОЗ анемией на Земле страдают около 1,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человек.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руководства 2015г под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Рукавицына ОА указано, что как правило клинические проявления, признаки тканевой гипоксии появляются при гемоглобине менее 70 г/л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Этиология ЖДА: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Длительные, хотя и незначительные кровопотери.  Физиологическое всасывание железа из пищи ограничено, поэтому из пищи наш организм может усвоить не более 1-1, 5 мг железа в сутки. При повышенных потребностях организма в железе из пищи может усвоиться до 2-2, 5 мг железа.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Физиологические потери железа: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Со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слущивающимся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эпителием, калом, мочой, потом, но эти потери не превышают 1 мг и при нормальном питании дефицита железа не разовьётся. Менструация у женщин (При обильных, длительных менструациях потребность в железе в сутки возрастает до 3-3, 5 мг, соответственно можно сделать вывод, что у таких женщин после каждой менструации накапливается определённый дефицит железа и со временем формируется ЖДА). Беременности, лактации, роды.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Патологические потери железа: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Потери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 ЖКТ: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поллипоз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ЖКТ, язвенная болезнь желудка и 12 перстной кишки,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дивертикулёз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кишечника, хронический геморрой, глистная инвазия. Хотелось бы напомнить, что кал чёрного цвета будет тогда, когда в кале будет не менее 100 мл крови и реакция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Грегерсена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кал на скрытую крови будет положительная тогда, когда в кале будет не менее 15 мл крови.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Ещё причины: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ДМК у женщин, миомы матки;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Носовые кровотечения: Болезнь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Рандю-Ослера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телеангиэктазии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Тромбопатии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Виллебранда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Больные гемофилией;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Лица перенесшие резекции кишечника, желудка;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МКБ;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Алиментарный дефицит железа, многоплодная беременность;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Дефицит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у доноров крови: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Известно,  что изъятие средних доз крови (400-500 мл) приводит к уменьшению содержания гемоглобина на 3,5-1,4 г/л, содержание гемоглобина максимально снижается на 5 день, а затем медленно нарастает, приходя к исходным цифрам к 30 дню. Считается, что максимальный объём сдаваемой крови в год не должен превышать 800-1200 мл у мужчин и 400-800 мл у женщин.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Кровопотери в замкнутые полости: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гломических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опухолях 9неэпителиальные опухоли, состоящие как из сосудистых, так и из гладкомышечных структур);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эндометриозе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(гормонально-зависимое заболевание, сущность в разрастании ткани сходной с эндометрием, но находящаяся за пределами нормального расположения слизистой оболочки матки);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 изолированном лёгочном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гемосидерозе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(характеризуется кровоизлиянием в альвеолы, в результате освобождается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которое повторно не утилизируется);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Диагностика ЖДА: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ОАК: гипохромная анемия. Без подсчёта цветового показателя – на фоне низкого гемоглобина уровень эритроцитов в норме. Конечно же при длительной анемии уровень эритроцитов также снизится. СОЭ ускорено умеренно: 12-30-35 мм/час к примеру.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костного мозга без особенностей: раздражение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эритроидного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ростка;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биохимического анализа крови: снижен уровень сывороточного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 норме 12, 5-30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мкмоль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/л; Снижен уровень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крови – норма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крови 12-300 мкг/л или 12-300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/мл;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Клинические проявления ЖДА: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Общеанемический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синдром: слабость, головокружение, головные боли, утомляемость, усталость, учащённое сердцебиение, одышка при физической нагрузке.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Pica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chlorotica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извращение вкуса. Эти больные употребляют в пищу не пригодные вещества: уголь, глину, накипь с чайников, землю, извёстку, заварку, камушки, сырую крупу, тесто, сырой мясной фарш. У этих пациентов имеет место пристрастие к необычным запахам: мокрого асфальта, лака для ногтей, ацетона, краски, бензина.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ВОЗ для диагностики анемий(2015г):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мужчин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менее 130 г/л, эритроциты менее 4,0;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женщин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менее 120 г/л, эритроциты менее 3, 8;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беременных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менее 110 г/л;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Императивные позывы на мочеиспускание, наблюдается ночное недержание мочи, не способны удерживать мочу при смехе, кашле, не могут остановить начавшееся мочеиспускание.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Сухость кожи, выпадение волос,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заеды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углах рта, стоматиты,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койлонихия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ложкообразные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ногти, ногти ломаются, слоятся.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 ЖДА: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Талассемия: патология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глобиновой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части гемоглобина, характеризуется выраженной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гипохромией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эритроцитов, уровень сывороточного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норме или повышен, увеличение селезёнки.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Гипохромная анемия связанная с нарушением синтеза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порфиринов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Витамин В12 дефицитная анемия, АГА.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Анемия хронических заболеваний (АХЗ).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Анемия хронических заболеваний: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 организма на длительно текущий опухолевый, инфекционный процесс, аутоиммунный процесс. Она является следствием искажённого обмена железа, сниженного ответа ЭПО и значительной активности про – и противовоспалительных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цитокинов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данном заболевании железо расходуется макрофагами, что приводит к ограничению доступности железа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эритроидными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элементами.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Цитокины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повреждают захват железа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эритроидными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клетками, нарушается пролиферация и дифференцировка клеток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эритропоэза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Анемия чаще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нормохромная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имеется сопутствующая патология, увеличивается уровень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ферритина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концентрация железа чаще снижена как и при ЖДА. При лечении применяют препараты железа, переливание крови, препараты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эритропоэтина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Терапия ЖДА: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принципы терапии ЖДА: не оправдано назначение витамина В12 при ЖДА, не оправдано лечение только продуктами питания, длительное назначение препаратов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без необходимости не назначать парентеральные препараты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Препараты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внутрь необходимо назначать на длительный срок исходя из того, что продолжительность жизни эритроцитов составляет 120  дней соответственно и лечить ЖДА необходимо в течении этого срока. Препараты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должны быть назначены в адекватных дозах, не менее 100 мг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Показаний для переливания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эритроцитарной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массы в принципе нет, если пациент не поступил экстренно и ему предстоит оперативное вмешательство, либо не леченная беременная женщина перед родами, в других ситуациях показаний для переливания крови у этого контингента больных нет, так как обычно данная группа больных компенсированная и тяжесть состояния не соответствует уровню гемоглобина.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ПРЕПАРАТЫ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Сорбифер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дурулес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 табл.=100 мг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Fe²⁺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Тардиферон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(1т.=80 мг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Fe²⁺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Гемофер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 табл.=105 мг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Fe²⁺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Ферроградумет (1 табл.=105 мг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Fe²⁺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Феррум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лек жевательные таблетки(1 табл.=100 мг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ᶟ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Мальтофер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жевательные таблетки (1 табл.=100 мг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ᶟ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Актиферрин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(1к.=34,5 мг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Fe²⁺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Ферроплекс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драже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Фенюльс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(1к.=45 мг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Fe²⁺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Тотема: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ᶟ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сироп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Гемофер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актиферрин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сиропы для детей (используется по 5 мл в  сутки)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Феррум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лек для инъекций: в/м 2,0=100 мг железа; в/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5,0=100 мг железа; Содержимое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ампуля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разводят в физиологическом растворе;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Ликфер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в/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введения;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Феринъект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венофер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в/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введения.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ОАК из реальной клинической практики, деревенский мальчик 16 лет из многодетной семьи.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СОЭ=12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Лейк.=7,65*10⁹/л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Эр.=4,43*10¹²/л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63г/л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Тр.=302*10⁹/л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 1%; с/я65%; мон.4%; лимф.29%;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ОАК из реальной клинической практики, девушка 17 лет, длительное время страдала ЖДА, из деревни, самостоятельно ходила, училась, страдала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поллипозом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ЖКТ, в последствии умерла от острой кишечной непроходимости.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СОЭ=20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Лейк.=4,62*10⁹/л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Эр.=1,64*10¹²/л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Тр.=341*10⁹/л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 1%; с/я60%; мон.12%; лимф.27%;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данным США критерии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NCI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уровень гемоглобина измеряется в г/дл, нормой считается уровень более 11 г/дл;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ОАК из реальной клинической практики, деревенский мальчик 17 лет.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СОЭ=12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Лейк.=5,10*10⁹/л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Эр.=2,63*10¹²/л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43г/л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Тр.=211*10⁹/л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/я.2%; с/я58%;мон.4%;баз.1%; лимф.35%;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ОАК при инфекционном процессе.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СОЭ=49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Лейк.=28*10⁹/л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Эр.=3,6*10¹²/л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98г/л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Тр.=200*10⁹/л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Метамиелоциты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/я.7%; с/я70%; Мон.4%; лимф.16%; Токсическая зернистость в нейтрофилах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Гемоглобин: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Гем+глобин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Гем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протопорфирин+железо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Глобин:2 цепи альфа+2 цепи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бетта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2 цепи альфа+2 цепи гамма;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 НОРМАЛЬНЫМ ТИПАМ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ОТНОСЯТСЯ: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взрослого человека.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– фетальный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Смена фетального гемоглобина на взрослый происходит во время рождения ребёнка, к 4-6 месяцу жизни уровень фетального гемоглобина не более 1 %.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эритропоэза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Дифференцировка, пролиферация, созревание.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установке диагноза необходимо оценить эритроциты: изменение размеров клеток, формы эритроцита, сдвиги в содержании внутриклеточного гемоглобина в эритроцитах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гипохромия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гиперхромия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величину клетки.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Кроветворение: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СТВОЛОВАЯ КЛЕТКА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ЭРИТРОБЛАСТ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ПРОНОРМОЦИТ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НОРМОБЛАСТ БАЗОФИЛЬНЫЙ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НОРМОБЛАСТ ПОЛИХРОМАТОФИЛЬНЫЙ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НОРМОБЛАСТ ОКСИФИЛЬНЫЙ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РЕТИКУЛОЦИТ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ЭРИТРОЦИТ</a:t>
            </a:r>
          </a:p>
          <a:p>
            <a:pPr algn="just"/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 стадии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базофильного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нормобласта клетка избавляется от ядра путём его разрушения, осколки разрушенных ядер – в ОАК это так называемые тельца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Или остатки ядерного вещества. Эритроциты которые избыточно насыщены гемоглобином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гиперхромия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Современные методики позволяют определить уровень витамина В12 в сыворотке.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 стадии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нормбобласта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оксифильного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клетка больше не делится, происходит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тлько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её созревание.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1943</Words>
  <Application>Microsoft Office PowerPoint</Application>
  <PresentationFormat>Экран (4:3)</PresentationFormat>
  <Paragraphs>129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Анемии:</vt:lpstr>
      <vt:lpstr>Слайд 2</vt:lpstr>
      <vt:lpstr>Критерии ВОЗ для диагностики анемий(2015г):</vt:lpstr>
      <vt:lpstr>Слайд 4</vt:lpstr>
      <vt:lpstr>Гемоглобин:</vt:lpstr>
      <vt:lpstr>К НОРМАЛЬНЫМ ТИПАМ Hb ОТНОСЯТСЯ:</vt:lpstr>
      <vt:lpstr>Слайд 7</vt:lpstr>
      <vt:lpstr>Кроветворение:</vt:lpstr>
      <vt:lpstr>Слайд 9</vt:lpstr>
      <vt:lpstr>Слайд 10</vt:lpstr>
      <vt:lpstr>Железодефицитная анемия:</vt:lpstr>
      <vt:lpstr>Железо:</vt:lpstr>
      <vt:lpstr>Слайд 13</vt:lpstr>
      <vt:lpstr>Слайд 14</vt:lpstr>
      <vt:lpstr>Всасывание  Fe:</vt:lpstr>
      <vt:lpstr>Депонирование  Fe :</vt:lpstr>
      <vt:lpstr>Слайд 17</vt:lpstr>
      <vt:lpstr>Состав  Fe в пище:</vt:lpstr>
      <vt:lpstr>Слайд 19</vt:lpstr>
      <vt:lpstr>Этиология ЖДА:</vt:lpstr>
      <vt:lpstr>Физиологические потери железа:</vt:lpstr>
      <vt:lpstr>Патологические потери железа:</vt:lpstr>
      <vt:lpstr>Ещё причины:</vt:lpstr>
      <vt:lpstr>Дефицит  Fe у доноров крови:</vt:lpstr>
      <vt:lpstr>Кровопотери в замкнутые полости:</vt:lpstr>
      <vt:lpstr>Диагностика ЖДА:</vt:lpstr>
      <vt:lpstr>Слайд 27</vt:lpstr>
      <vt:lpstr>Клинические проявления ЖДА:</vt:lpstr>
      <vt:lpstr>Слайд 29</vt:lpstr>
      <vt:lpstr>Слайд 30</vt:lpstr>
      <vt:lpstr>Слайд 31</vt:lpstr>
      <vt:lpstr>Дифференциальная диагностика ЖДА:</vt:lpstr>
      <vt:lpstr>Анемия хронических заболеваний:</vt:lpstr>
      <vt:lpstr>Терапия ЖДА:</vt:lpstr>
      <vt:lpstr>Слайд 35</vt:lpstr>
      <vt:lpstr>Слайд 36</vt:lpstr>
      <vt:lpstr>ОСНОВНЫЕ ПРЕПАРАТЫ Fe:</vt:lpstr>
      <vt:lpstr>ОАК из реальной клинической практики, деревенский мальчик 16 лет из многодетной семьи.</vt:lpstr>
      <vt:lpstr>ОАК из реальной клинической практики, девушка 17 лет, длительное время страдала ЖДА, из деревни, самостоятельно ходила, училась, страдала поллипозом ЖКТ, в последствии умерла от острой кишечной непроходимости. </vt:lpstr>
      <vt:lpstr>ОАК из реальной клинической практики, деревенский мальчик 17 лет.</vt:lpstr>
      <vt:lpstr>ОАК при инфекционном процессе.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Анемии:</dc:title>
  <dc:creator>Чепурные</dc:creator>
  <cp:lastModifiedBy>RePack by SPecialiST</cp:lastModifiedBy>
  <cp:revision>32</cp:revision>
  <dcterms:created xsi:type="dcterms:W3CDTF">2016-11-27T12:31:26Z</dcterms:created>
  <dcterms:modified xsi:type="dcterms:W3CDTF">2016-11-30T18:32:16Z</dcterms:modified>
</cp:coreProperties>
</file>