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Численность конфессиональных групп в России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Католики (религиозная самоидентификация – культурная религиозность)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700808"/>
            <a:ext cx="9144000" cy="5157192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опросах получают 0,5-1% населения - это около 1 млн., т. е. «культурных» католиков оказывается больше, чем католиков «этнических».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Протестанты (религиозная самоидентификация – культурная религиозность)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628800"/>
            <a:ext cx="9144000" cy="52292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Многочисленные интервью с российскими лютеранскими священнослужителями: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число культурных лютеран входит до 40-60% этнических немцев - лютеран (т. е. до 200 тыс.), значительное большинство финнов и заметное –от 50 до 100 тыс. принявших лютеранство русских и представителей других национальностей, не имеющих исторических связей с лютеранством. Итого около 300 тыс. человек. Все остальные российские протестантские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конфессии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не имеют жесткой связи с какой-либо этнической группой, не являются «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культурообразующими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Мусульмане (религиозная самоидентификация – культурная религиозность)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628800"/>
            <a:ext cx="9144000" cy="5229200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соответствии с данными опросов число людей называющих себя мусульманами колеблется от 4% до 6% , т. е. от 6 до 9 млн. человек. Полноценные данные по всем регионам и этносам России отсутствуют. По данным социологического исследования К.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Каариайнена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 Д. Фурмана в Татарии мусульманами считают себя 89% татар в Татарии. По данным социологического опроса 1999-2000 гг. 35%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адыгов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«считают себя приверженцами ислама». Показатель мусульманской религиозности среди чеченцев составил 97%, среди ингушей — 95%.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Иудаисты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(религиозная самоидентификация – культурная религиозность)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628800"/>
            <a:ext cx="9144000" cy="52292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Социологические опросы показывают, что среди российских евреев до 25% считают себя христианами различных деноминаций. Среди евреев больше всего людей, считающих себя атеистами, не связывающими себя ни с какой религиозной традицией-23% и даже «буддистов» до 2%.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Иудаистами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 этом опросе назвали себя только 8% евреев. 8% - это около 20 тыс. человек. Ряд опросов последнего времени подтверждают, что большинство российских евреев не считают себя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иудаистами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Существует трудно исчисляемое количество людей, имеющих еврейские корни, но указывающих себя во время переписи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неевреями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Среди этих людей есть те, кто связывает себя с иудаистской традицией. К тому же, среди назвавших себя евреями при переписи, но отказавшимися при опросах назвать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иудаистами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(назвавшие себя «атеистами»,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неопределившимися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есть круг людей связанных с синагогой как с культурным институтом. Но в любом случае это не более 50 тыс. человек.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Буддисты (религиозная самоидентификация – культурная религиозность)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844824"/>
            <a:ext cx="9144000" cy="5013176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Исчисление из кого состоят «культурные» буддисты представляет особую сложность. В первую очередь из-за отсутствия опросов о конкретной религиозной принадлежности бурят, калмыков и тувинцев. Данные социологических исследований в Калмыкии говорят о том, что вообще верующими и принадлежащими к какой-либо религии называют себя только 60 процентов коренного населения (около 100 тысяч чел.). Верующие калмыки – это не только буддисты, но и православные и протестанты, сторонники восточных учений и т.д. Среди бурят и тувинцев велико число шаманистов, некоторые из них одновременно считают себя буддистами - некоторые - нет. Конкретные цифры отсутствуют. Кроме того, среди всех трёх традиционно буддистских народов России заметное число составляют христиане различных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конфессий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но конкретные социологические данные отсутствуют. С другой стороны, среди русских и представителей других народов, исторически не связанных с буддистской традицией, существует заметная группа людей, считающих себя буддистами. В Москве, СПб, Самаре, около 1% в ходе опросов заявляют себя буддистами. Очевидно, что в большинстве своём это не буряты, калмыки и тувинцы. Учитывая распространенность христианства и шаманизма среди бурят и тувинцев, «культурных» буддистов среди коренного населения в Бурятии и Туве должно быть не меньше, чем просто верующих в Калмыкии, то есть 60 процентов, а это значит, что «культурных» буддистов по России в целом около 550 тысяч.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Новые религиозные движения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980728"/>
            <a:ext cx="9144000" cy="587727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Среди НРД существуют дисциплинированные организации, имеющие жесткое членство. Самая крупная из них - " Свидетели Иеговы", насчитывающая в 1998 г. 255 тыс. чел. Две другие крупные организации НРД - Общество Сознания Кришны (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вайшнавы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и Церковь Иисуса Христа Святых Последних Дней (мормоны) насчитывают до 10 тыс. чел. Ещё около двадцати НРД, отличающихся серьёзной внутренней дисциплиной, насчитывают от 1 до 4 тыс. человек. Существует еще несколько десятков региональных (обычно это одна община) жестко организованных НРД, насчитывающих обычно не более 100 человек. Итого - не более 300 тыс. чел.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Общие показатели культурной религиозности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412776"/>
            <a:ext cx="6400800" cy="544522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Православных- 75-85 млн.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Католиков - до 1 млн.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Протестантов- 1,5-1,8 млн.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Староверов - менее 1,5 млн.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Христиан всего: 79 - 90 млн.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Мусульман - 6-9 млн.</a:t>
            </a:r>
          </a:p>
          <a:p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Иудаистов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до 50 тыс.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Буддистов – около. 550 тысяч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Жестко организованных НРД (т. наз. «тоталитарных сект» )- не более 300 тыс.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0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Уровень и содержание религиозности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412776"/>
            <a:ext cx="9144000" cy="544522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Исследование Д. Фурмана: 38% "верующих" представляют Бога как Личность, а 40% - как "жизненную силу"; 45% верят в загробное существование души; 20% - в воскрешение мертвых; 52% - в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paй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46% - в ад; 49% "верующих" согласились с тем, что "жизнь имеет смысл потому, что есть Бог". 30% "верующих" верят в переселение души и 41% - в астрологию. Была предпринята попытка выделить группу более или менее "серьезных", "настоящих" верующих, которых исследователи определили как "традиционных верующих". Это респонденты, одновременно дающие положительный ответ на вопрос "Верите ли вы в Бога" (47% опрошенных), идентифицирующие себя как верующих и как православных (33% всех опрошенных при 3% лиц - представителей иных религий и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конфессий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64% не знающих, как себя определить), видящие в Боге личность, а не силу (15%), а также, по их словам, часто молящиеся (13%). Таких у Д. Фурмана набралось всего 4%. Среди них только 65% верят в загробное существование души, 44% - в воскрешение мертвых, зато 29% - в астрологию и 41% - в переселение душ. 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Итак, у Фурмана получилось 4%. Ряд других исследований дают больше православных верующих- до 10%, но не более.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Исламская религиозность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980728"/>
            <a:ext cx="9144000" cy="587727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данным Р. Мусиной, среди татар горожан совершают молитву дома - 8,4 %, посещают мечети- 4,3 %. По данным Д. Фурмана, среди татар в Татарии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ок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20% верующих мусульман.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данным уполномоченного Карачаево-Черкесии Е.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Кратова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социологические опросы, проведенные по заданию республиканского правительства говорят, что не более 10% карачаевцев и черкесов - практикующие мусульмане.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Один из самых высоких уровней исламской религиозности социологи фиксируют среди дагестанских народов. Исследователь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Энвер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Кисриев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исходя из самых строгих критериев определения того, исполняет ли человек мусульманские обряды и знает ли основы Корана, делает вывод о том, что в Дагестане к числу «практических мусульман» относится 20 % взрослого мусульманского населения Дагестана, или около 200 тыс. человек. Значительное число представителей кавказских народов в ходе опросов подчеркивало необходимость участия в мусульманских обрядах: чеченцы (36%), аварцы (34%), даргинцы (43%) и ингуши (28%). 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Численность практикующих верующих по учету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зарегестрированных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приходов и общин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204864"/>
            <a:ext cx="9144000" cy="465313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8,25 – 20,4 млн. :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РПЦ – 3- 15 млн. чел.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Староверов – 50- 80 тысяч чел.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Католиков – 60 - 200 тысяч чел.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Протестантов – более 1,5 млн. чел.</a:t>
            </a:r>
          </a:p>
          <a:p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Иудаистов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30 тыс. чел.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Мусульман – не более 2,8 млн. чел.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Буддистов – не более 500 тысяч чел.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Авторитарно организованных НРД – не более 300 тысяч чел.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Православные (этнический принцип)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628800"/>
            <a:ext cx="9144000" cy="52292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Около 120 млн.: 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русских – почти 116 млн., украинцев – 3 млн., чувашей более полутора млн., мордвы – около 900 тысяч, белорусов – 800 тысяч чел и т.д.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"/>
            <a:ext cx="7772400" cy="62068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Атеизм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144000" cy="573325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современной западной цивилизации характерно падение интереса к религии среди широких слоёв населения, особенно среди технической интеллигенции. В развитых странах снижается посещаемость храмов, уменьшается количество проводимых обрядов, происходит увеличение числа людей, причисляющих себя к агностикам или атеистам, даже у верующих религия теряет своё главенствующее положение. 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правило, в странах с высокими экономическими показателями уровень религиозности относительно низок (исключение – США). Чем беднее страна, тем важнее для населения религия. Официальный опрос Европейского союза: 18 % населения не верят в бога.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данным социологического опроса, проведенного в августе 2012 года, нерелигиозными и атеистами себя назвали 12,9 % россиян. В ходе исследования Левады-Центра в ноябре 2012 года атеистами назвали себя 5 % опрошенных, 10 % заявили, что не принадлежат ни к какому вероисповеданию. По данным ФОМ на июнь 2013 года 25 % россиян не считают себя верующими людьми. В рамках исследования «Арена: Атлас религий и национальностей», проведённого службой Среда в 2012 году, 13 % россиян заявили, что не верят в Бога. Больше всего атеистов в Приморском крае (35 %), Алтайском крае (27 %), Якутии (26 %), Новосибирской области (25 %) и Амурской области (24 %).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Католики (этнический принцип)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556792"/>
            <a:ext cx="9144000" cy="530120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Около 600 тыс. (оценка митрополита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Тадеуша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Кондрусевича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): испанцев – 1547, итальянцев – 862, кубинцы – 707, литовцев – 45569, поляков – 73001, словаков – 568, французов – 819. Считается, что до 30% российских немцев, т.е. 180 тыс. человек, - католики. В России проживает значительное число белорусов и украинцев - католиков по семейной традиции. Кроме того, следует учесть, что многие люди, имеющие среди своих предков католиков, хотя и называют себя во время переписи русскими, в религиозной сфере идентифицируют себя со своим семейным католическим, а не православным наследием.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Лютеране (этнический принцип)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700808"/>
            <a:ext cx="9144000" cy="515719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Титульных лютеран финской традиции в России – 63 тыс. человек, из которых финнов – 34 тыс., эстонцев – 28 тыс. Немецкая Лютеранская Церковь, исходя из этнического принципа объединяет, около 400 тыс. человек (70 % немцев России).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Мусульмане (этнический принцип)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772816"/>
            <a:ext cx="9144000" cy="508518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Аварцы – 814473, адыгейцы – 128528, азербайджанцы – 621840, балкарцы – 108426, башкиры – 1673389, даргинцы – 510156, ингуши – 413016, кабардинцы – 519958, казахи – 653962, карачаевцы – 192182, кумыки – 422409, лакцы – 156545, лезгины – 411535,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табасараны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- 131785, таджики – 120136, татары – 5554601, турки – 92415, туркмены – 33053, узбеки – 122916, черкесы – 60517, чеченцы – 1360253. Таким образом, даже на основании этнического принципа (который позволяет вывести максимально возможную численность), судя по приведенным данным, мусульман около 14 млн. человек.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Буддисты (этнический принцип)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1988840"/>
            <a:ext cx="6400800" cy="429803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900 тыс.: буряты - 445 тыс. чел, калмыки – 174 тысячи и тувинцы – 243 тыс. чел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Крупнейшие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конфессии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(этнический принцип)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340768"/>
            <a:ext cx="9144000" cy="5517232"/>
          </a:xfrm>
        </p:spPr>
        <p:txBody>
          <a:bodyPr/>
          <a:lstStyle/>
          <a:p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Ок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136 млн.: 120 млн. православных, 600 тысяч католиков, 1,13 млн. верующих Армянской Апостольской Церкви, 14 миллионов мусульман, 230 тысяч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иудаистов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 900 тысяч буддистов.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6288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Православные (религиозная самоидентификация – культурная религиозность)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00808"/>
            <a:ext cx="6400800" cy="3937992"/>
          </a:xfrm>
        </p:spPr>
        <p:txBody>
          <a:bodyPr>
            <a:normAutofit lnSpcReduction="10000"/>
          </a:bodyPr>
          <a:lstStyle/>
          <a:p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55-59% граждан России или до 82% русских людей – 70 – 85 млн. человек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Армянская апостольская церковь (религиозная самоидентификация – культурная религиозность)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00808"/>
            <a:ext cx="6400800" cy="393799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Ольга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Казьмина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(Социолог): численность приверженцев Армянской апостольской Церкви составляет 450 тыс. чел. (аргументов в подтверждение этой цифры она не приводит).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1789</Words>
  <Application>Microsoft Office PowerPoint</Application>
  <PresentationFormat>Экран (4:3)</PresentationFormat>
  <Paragraphs>68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Численность конфессиональных групп в России</vt:lpstr>
      <vt:lpstr>Православные (этнический принцип)</vt:lpstr>
      <vt:lpstr>Католики (этнический принцип)</vt:lpstr>
      <vt:lpstr>Лютеране (этнический принцип)</vt:lpstr>
      <vt:lpstr>Мусульмане (этнический принцип)</vt:lpstr>
      <vt:lpstr>Буддисты (этнический принцип)</vt:lpstr>
      <vt:lpstr>Крупнейшие конфессии (этнический принцип) </vt:lpstr>
      <vt:lpstr>Православные (религиозная самоидентификация – культурная религиозность)</vt:lpstr>
      <vt:lpstr>Армянская апостольская церковь (религиозная самоидентификация – культурная религиозность)</vt:lpstr>
      <vt:lpstr>Католики (религиозная самоидентификация – культурная религиозность) </vt:lpstr>
      <vt:lpstr>Протестанты (религиозная самоидентификация – культурная религиозность) </vt:lpstr>
      <vt:lpstr>Мусульмане (религиозная самоидентификация – культурная религиозность) </vt:lpstr>
      <vt:lpstr>Иудаисты (религиозная самоидентификация – культурная религиозность) </vt:lpstr>
      <vt:lpstr>Буддисты (религиозная самоидентификация – культурная религиозность) </vt:lpstr>
      <vt:lpstr>Новые религиозные движения</vt:lpstr>
      <vt:lpstr>Общие показатели культурной религиозности</vt:lpstr>
      <vt:lpstr>Уровень и содержание религиозности</vt:lpstr>
      <vt:lpstr>Исламская религиозность</vt:lpstr>
      <vt:lpstr>Численность практикующих верующих по учету зарегестрированных приходов и общин</vt:lpstr>
      <vt:lpstr>Атеизм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Православные (этнический принцип)</dc:title>
  <dc:creator>Тимур</dc:creator>
  <cp:lastModifiedBy>Тимур</cp:lastModifiedBy>
  <cp:revision>15</cp:revision>
  <dcterms:created xsi:type="dcterms:W3CDTF">2015-11-23T18:28:21Z</dcterms:created>
  <dcterms:modified xsi:type="dcterms:W3CDTF">2016-10-25T04:38:34Z</dcterms:modified>
</cp:coreProperties>
</file>