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96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9A886-196F-45D3-85F9-53189816FF24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DE797-0704-42B3-9576-003EAAFB5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7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E797-0704-42B3-9576-003EAAFB58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2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2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5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5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3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9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9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6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1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4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5275-E49E-4200-90F5-510AE9117C1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1FA5-8871-4373-91C6-AE68A758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7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Школа для пациентов с сахарным диабетом. Помповая терапия. Терапевтическое обучение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</a:rPr>
              <a:t>проф. Дружинина Н.А</a:t>
            </a:r>
          </a:p>
          <a:p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</a:rPr>
              <a:t>Кафедра педиатрии им.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</a:rPr>
              <a:t>Л.д.Гатауллиной</a:t>
            </a:r>
            <a:endParaRPr lang="ru-RU" sz="2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</a:rPr>
              <a:t>Уфа-2023г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62754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78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91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85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67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7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225"/>
            <a:ext cx="9144000" cy="736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79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</Words>
  <Application>Microsoft Office PowerPoint</Application>
  <PresentationFormat>Экран (4:3)</PresentationFormat>
  <Paragraphs>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Школа для пациентов с сахарным диабетом. Помповая терапия. Терапевтическое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для пациентов с сахарным диабетом. Помповая терапия. Терапевтическое обучение</dc:title>
  <dc:creator>Work</dc:creator>
  <cp:lastModifiedBy>Work</cp:lastModifiedBy>
  <cp:revision>4</cp:revision>
  <dcterms:created xsi:type="dcterms:W3CDTF">2023-10-17T08:52:21Z</dcterms:created>
  <dcterms:modified xsi:type="dcterms:W3CDTF">2023-11-02T15:38:44Z</dcterms:modified>
</cp:coreProperties>
</file>