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4"/>
  </p:sldMasterIdLst>
  <p:notesMasterIdLst>
    <p:notesMasterId r:id="rId40"/>
  </p:notesMasterIdLst>
  <p:handoutMasterIdLst>
    <p:handoutMasterId r:id="rId41"/>
  </p:handoutMasterIdLst>
  <p:sldIdLst>
    <p:sldId id="348" r:id="rId5"/>
    <p:sldId id="349" r:id="rId6"/>
    <p:sldId id="355" r:id="rId7"/>
    <p:sldId id="357" r:id="rId8"/>
    <p:sldId id="350" r:id="rId9"/>
    <p:sldId id="351" r:id="rId10"/>
    <p:sldId id="352" r:id="rId11"/>
    <p:sldId id="364" r:id="rId12"/>
    <p:sldId id="367" r:id="rId13"/>
    <p:sldId id="365" r:id="rId14"/>
    <p:sldId id="378" r:id="rId15"/>
    <p:sldId id="379" r:id="rId16"/>
    <p:sldId id="366" r:id="rId17"/>
    <p:sldId id="368" r:id="rId18"/>
    <p:sldId id="353" r:id="rId19"/>
    <p:sldId id="354" r:id="rId20"/>
    <p:sldId id="369" r:id="rId21"/>
    <p:sldId id="356" r:id="rId22"/>
    <p:sldId id="358" r:id="rId23"/>
    <p:sldId id="382" r:id="rId24"/>
    <p:sldId id="359" r:id="rId25"/>
    <p:sldId id="360" r:id="rId26"/>
    <p:sldId id="363" r:id="rId27"/>
    <p:sldId id="361" r:id="rId28"/>
    <p:sldId id="370" r:id="rId29"/>
    <p:sldId id="371" r:id="rId30"/>
    <p:sldId id="373" r:id="rId31"/>
    <p:sldId id="374" r:id="rId32"/>
    <p:sldId id="375" r:id="rId33"/>
    <p:sldId id="376" r:id="rId34"/>
    <p:sldId id="377" r:id="rId35"/>
    <p:sldId id="380" r:id="rId36"/>
    <p:sldId id="381" r:id="rId37"/>
    <p:sldId id="362" r:id="rId38"/>
    <p:sldId id="383" r:id="rId39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34" autoAdjust="0"/>
  </p:normalViewPr>
  <p:slideViewPr>
    <p:cSldViewPr snapToGrid="0">
      <p:cViewPr varScale="1">
        <p:scale>
          <a:sx n="74" d="100"/>
          <a:sy n="74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EB596BA-F330-4785-8461-F74708FFCA50}" type="datetime1">
              <a:rPr lang="ru-RU" smtClean="0"/>
              <a:t>20.02.2024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A83F606-8A8B-426E-A649-E6072AD6EE3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876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7E9F4-7ED8-495D-B52D-5485A5BC0ACA}" type="datetime1">
              <a:rPr lang="ru-RU" noProof="0" smtClean="0"/>
              <a:pPr/>
              <a:t>20.02.2024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4DD8812-632B-44E3-B183-D20ADC793C3A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90637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4DD8812-632B-44E3-B183-D20ADC793C3A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7611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130004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F2DED7-F6AC-4866-8138-11B328ED7527}" type="datetime1">
              <a:rPr lang="ru-RU" noProof="0" smtClean="0"/>
              <a:t>20.02.2024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xmlns="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68EC5FC9-F7D0-0141-850B-7623CA81A775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B8F839E6-7F1F-6E4D-B83C-F5DA99E98229}"/>
              </a:ext>
            </a:extLst>
          </p:cNvPr>
          <p:cNvSpPr/>
          <p:nvPr userDrawn="1"/>
        </p:nvSpPr>
        <p:spPr>
          <a:xfrm>
            <a:off x="10337662" y="4398630"/>
            <a:ext cx="1700492" cy="170049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5EACA50E-A3A8-9D41-B30C-03B00FB2DEF0}"/>
              </a:ext>
            </a:extLst>
          </p:cNvPr>
          <p:cNvSpPr/>
          <p:nvPr userDrawn="1"/>
        </p:nvSpPr>
        <p:spPr>
          <a:xfrm>
            <a:off x="5664569" y="541205"/>
            <a:ext cx="283407" cy="283407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EA92073B-F20B-034A-BC3A-9B993F0DD0BA}"/>
              </a:ext>
            </a:extLst>
          </p:cNvPr>
          <p:cNvSpPr/>
          <p:nvPr userDrawn="1"/>
        </p:nvSpPr>
        <p:spPr>
          <a:xfrm>
            <a:off x="458087" y="5430446"/>
            <a:ext cx="99011" cy="99011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C4091F50-D240-B145-B0B1-DAEDDFDE34AD}"/>
              </a:ext>
            </a:extLst>
          </p:cNvPr>
          <p:cNvSpPr/>
          <p:nvPr userDrawn="1"/>
        </p:nvSpPr>
        <p:spPr>
          <a:xfrm>
            <a:off x="0" y="-1994"/>
            <a:ext cx="1700492" cy="1700492"/>
          </a:xfrm>
          <a:prstGeom prst="ellipse">
            <a:avLst/>
          </a:prstGeom>
          <a:noFill/>
          <a:ln w="3810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DD0CC0D-F4E8-4EB2-A425-24C0A08BF2ED}" type="datetime1">
              <a:rPr lang="ru-RU" noProof="0" smtClean="0"/>
              <a:t>20.02.2024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Номер слайда 8">
            <a:extLst>
              <a:ext uri="{FF2B5EF4-FFF2-40B4-BE49-F238E27FC236}">
                <a16:creationId xmlns:a16="http://schemas.microsoft.com/office/drawing/2014/main" xmlns="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7A2141DD-8D8D-FA43-BD4F-2CFC93C87782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xmlns="" id="{71A62821-5E0F-DE41-B5C2-17A3A7277F4E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xmlns="" id="{C311AE14-D8F0-1D4C-9D8D-603836582793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1F2BE645-D4F2-304C-9AFA-473D8F888A85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xmlns="" id="{93640330-30A6-6948-87A7-9DE6D41794F5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xmlns="" id="{ADFB6548-D83C-1D4E-AE87-2E8F1D3D0FA7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xmlns="" id="{D97C7400-7EDC-8845-AB5A-80FB8175C1E2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xmlns="" id="{BC941C44-9B96-0040-8C71-D8364EB57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10058400" cy="1369074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>
              <a:defRPr sz="4000" cap="all" baseline="0"/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E014993B-5057-2A4C-9CA0-383DC5504020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43B110E8-1FE2-BC47-A5AE-4C698B688B65}"/>
              </a:ext>
            </a:extLst>
          </p:cNvPr>
          <p:cNvSpPr/>
          <p:nvPr userDrawn="1"/>
        </p:nvSpPr>
        <p:spPr>
          <a:xfrm>
            <a:off x="5664570" y="125360"/>
            <a:ext cx="176394" cy="17639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87DACF2F-5D4D-434D-8786-E4DF0385E6F6}"/>
              </a:ext>
            </a:extLst>
          </p:cNvPr>
          <p:cNvSpPr/>
          <p:nvPr userDrawn="1"/>
        </p:nvSpPr>
        <p:spPr>
          <a:xfrm>
            <a:off x="458087" y="5430446"/>
            <a:ext cx="99011" cy="99011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CFE816CC-CBCA-7946-B9E5-E9649EF369BE}"/>
              </a:ext>
            </a:extLst>
          </p:cNvPr>
          <p:cNvSpPr/>
          <p:nvPr userDrawn="1"/>
        </p:nvSpPr>
        <p:spPr>
          <a:xfrm>
            <a:off x="11383587" y="6035040"/>
            <a:ext cx="776923" cy="776923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D365CB-744A-4AFA-AFC9-892345BE9421}" type="datetime1">
              <a:rPr lang="ru-RU" noProof="0" smtClean="0"/>
              <a:t>20.02.2024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Номер слайда 8">
            <a:extLst>
              <a:ext uri="{FF2B5EF4-FFF2-40B4-BE49-F238E27FC236}">
                <a16:creationId xmlns:a16="http://schemas.microsoft.com/office/drawing/2014/main" xmlns="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4" name="Рисунок 3">
            <a:extLst>
              <a:ext uri="{FF2B5EF4-FFF2-40B4-BE49-F238E27FC236}">
                <a16:creationId xmlns:a16="http://schemas.microsoft.com/office/drawing/2014/main" xmlns="" id="{C950F4E3-11A9-2549-A00D-601AEF6E49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7279" y="2160508"/>
            <a:ext cx="2919413" cy="2919413"/>
          </a:xfrm>
          <a:prstGeom prst="ellipse">
            <a:avLst/>
          </a:prstGeom>
          <a:solidFill>
            <a:srgbClr val="EDEFF7"/>
          </a:solidFill>
          <a:ln w="38100">
            <a:solidFill>
              <a:schemeClr val="accent3"/>
            </a:solidFill>
          </a:ln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1" name="Рисунок 3">
            <a:extLst>
              <a:ext uri="{FF2B5EF4-FFF2-40B4-BE49-F238E27FC236}">
                <a16:creationId xmlns:a16="http://schemas.microsoft.com/office/drawing/2014/main" xmlns="" id="{21B5A175-E633-E74F-AE3B-DF58F989F4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59186" y="2160508"/>
            <a:ext cx="2919413" cy="2919413"/>
          </a:xfrm>
          <a:prstGeom prst="ellipse">
            <a:avLst/>
          </a:prstGeom>
          <a:solidFill>
            <a:srgbClr val="EDEFF7"/>
          </a:solidFill>
          <a:ln w="38100">
            <a:solidFill>
              <a:schemeClr val="accent6"/>
            </a:solidFill>
          </a:ln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2" name="Рисунок 3">
            <a:extLst>
              <a:ext uri="{FF2B5EF4-FFF2-40B4-BE49-F238E27FC236}">
                <a16:creationId xmlns:a16="http://schemas.microsoft.com/office/drawing/2014/main" xmlns="" id="{261D2778-BA56-D247-9B2C-28D010C9D4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21093" y="2160508"/>
            <a:ext cx="2919413" cy="2919413"/>
          </a:xfrm>
          <a:prstGeom prst="ellipse">
            <a:avLst/>
          </a:prstGeom>
          <a:solidFill>
            <a:srgbClr val="EDEFF7"/>
          </a:solidFill>
          <a:ln w="38100">
            <a:solidFill>
              <a:schemeClr val="accent1"/>
            </a:solidFill>
          </a:ln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xmlns="" id="{2DAF6EFF-134E-BA40-8B51-917FDE13C07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97279" y="5486968"/>
            <a:ext cx="2919413" cy="583534"/>
          </a:xfrm>
        </p:spPr>
        <p:txBody>
          <a:bodyPr lIns="91440" rIns="91440" rtlCol="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dirty="0"/>
              <a:t>Место для имени</a:t>
            </a:r>
          </a:p>
        </p:txBody>
      </p:sp>
      <p:sp>
        <p:nvSpPr>
          <p:cNvPr id="24" name="Текст 3">
            <a:extLst>
              <a:ext uri="{FF2B5EF4-FFF2-40B4-BE49-F238E27FC236}">
                <a16:creationId xmlns:a16="http://schemas.microsoft.com/office/drawing/2014/main" xmlns="" id="{188BF917-678C-1249-95B9-7FD2AC7B2231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666773" y="5486968"/>
            <a:ext cx="2919413" cy="583534"/>
          </a:xfrm>
        </p:spPr>
        <p:txBody>
          <a:bodyPr lIns="91440" rIns="91440" rtlCol="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dirty="0"/>
              <a:t>Место для имени</a:t>
            </a:r>
          </a:p>
        </p:txBody>
      </p:sp>
      <p:sp>
        <p:nvSpPr>
          <p:cNvPr id="25" name="Текст 3">
            <a:extLst>
              <a:ext uri="{FF2B5EF4-FFF2-40B4-BE49-F238E27FC236}">
                <a16:creationId xmlns:a16="http://schemas.microsoft.com/office/drawing/2014/main" xmlns="" id="{BAFF17AE-3EA2-2D47-BCDD-E5587B127062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236267" y="5486968"/>
            <a:ext cx="2919413" cy="583534"/>
          </a:xfrm>
        </p:spPr>
        <p:txBody>
          <a:bodyPr lIns="91440" rIns="91440" rtlCol="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dirty="0"/>
              <a:t>Место для имени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F2D7EDB7-7C02-0245-8A1F-553F094A4429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xmlns="" id="{8CF5D165-4F6F-2447-8B9E-8B0D94808ED3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xmlns="" id="{146C35C7-7133-4C43-BBF7-575440F7BAD3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xmlns="" id="{D33DD7BE-C379-5C42-9FB0-EF72161049F4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xmlns="" id="{743DFC41-C6DE-7942-9358-E23A1EE8759D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xmlns="" id="{A2ABB593-7229-9548-8BCC-C947B1BF8D93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xmlns="" id="{986D2413-D60D-484E-ACAB-31891AFDA133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xmlns="" id="{86090E0F-345E-3D4B-8886-95D8A4A77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10058400" cy="1369074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>
              <a:defRPr sz="4000" cap="all" baseline="0"/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58682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7873" y="758952"/>
            <a:ext cx="7356255" cy="3566160"/>
          </a:xfrm>
          <a:prstGeom prst="rect">
            <a:avLst/>
          </a:prstGeom>
        </p:spPr>
        <p:txBody>
          <a:bodyPr rtlCol="0" anchor="b" anchorCtr="0">
            <a:normAutofit/>
          </a:bodyPr>
          <a:lstStyle>
            <a:lvl1pPr algn="ctr">
              <a:lnSpc>
                <a:spcPct val="9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7873" y="4663440"/>
            <a:ext cx="7356255" cy="114300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459DE2C1-4C52-40A3-8959-27B2C1BEBFF6}"/>
              </a:ext>
            </a:extLst>
          </p:cNvPr>
          <p:cNvCxnSpPr/>
          <p:nvPr/>
        </p:nvCxnSpPr>
        <p:spPr>
          <a:xfrm>
            <a:off x="1158240" y="4485132"/>
            <a:ext cx="98755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B5B89D9-0013-4DF9-B570-27DC755C2F3F}" type="datetime1">
              <a:rPr lang="ru-RU" noProof="0" smtClean="0"/>
              <a:t>20.02.2024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xmlns="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8675A452-E352-BE40-9E44-7C0E90F4DBC5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72E00246-7C7C-8E48-B95E-02BE89F197F5}"/>
              </a:ext>
            </a:extLst>
          </p:cNvPr>
          <p:cNvSpPr/>
          <p:nvPr userDrawn="1"/>
        </p:nvSpPr>
        <p:spPr>
          <a:xfrm>
            <a:off x="10337662" y="4398630"/>
            <a:ext cx="1700492" cy="170049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EBF1652A-A323-BC48-9A00-7ECF1C4E1DA4}"/>
              </a:ext>
            </a:extLst>
          </p:cNvPr>
          <p:cNvSpPr/>
          <p:nvPr userDrawn="1"/>
        </p:nvSpPr>
        <p:spPr>
          <a:xfrm>
            <a:off x="11634902" y="2565781"/>
            <a:ext cx="283407" cy="283407"/>
          </a:xfrm>
          <a:prstGeom prst="ellips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F733BC29-8FD1-CB45-8FF6-0C7CC3CB423D}"/>
              </a:ext>
            </a:extLst>
          </p:cNvPr>
          <p:cNvSpPr/>
          <p:nvPr userDrawn="1"/>
        </p:nvSpPr>
        <p:spPr>
          <a:xfrm>
            <a:off x="458087" y="5430446"/>
            <a:ext cx="99011" cy="99011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4C67EB1F-C984-B840-BD1F-FD174D01A3AF}"/>
              </a:ext>
            </a:extLst>
          </p:cNvPr>
          <p:cNvSpPr/>
          <p:nvPr userDrawn="1"/>
        </p:nvSpPr>
        <p:spPr>
          <a:xfrm>
            <a:off x="6135" y="0"/>
            <a:ext cx="1700492" cy="1700492"/>
          </a:xfrm>
          <a:prstGeom prst="ellipse">
            <a:avLst/>
          </a:prstGeom>
          <a:noFill/>
          <a:ln w="3810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9D75F8B1-A294-E349-BD08-B06B2954212A}"/>
              </a:ext>
            </a:extLst>
          </p:cNvPr>
          <p:cNvGrpSpPr/>
          <p:nvPr userDrawn="1"/>
        </p:nvGrpSpPr>
        <p:grpSpPr>
          <a:xfrm>
            <a:off x="495300" y="0"/>
            <a:ext cx="11201400" cy="6880860"/>
            <a:chOff x="495300" y="0"/>
            <a:chExt cx="11201400" cy="6880860"/>
          </a:xfrm>
        </p:grpSpPr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xmlns="" id="{5942EFAD-842E-9C46-9853-C0F135D24007}"/>
                </a:ext>
              </a:extLst>
            </p:cNvPr>
            <p:cNvSpPr/>
            <p:nvPr userDrawn="1"/>
          </p:nvSpPr>
          <p:spPr>
            <a:xfrm>
              <a:off x="495300" y="0"/>
              <a:ext cx="1337265" cy="6880860"/>
            </a:xfrm>
            <a:custGeom>
              <a:avLst/>
              <a:gdLst>
                <a:gd name="connsiteX0" fmla="*/ 1173967 w 1337265"/>
                <a:gd name="connsiteY0" fmla="*/ 0 h 6880860"/>
                <a:gd name="connsiteX1" fmla="*/ 1319300 w 1337265"/>
                <a:gd name="connsiteY1" fmla="*/ 0 h 6880860"/>
                <a:gd name="connsiteX2" fmla="*/ 1204253 w 1337265"/>
                <a:gd name="connsiteY2" fmla="*/ 146399 h 6880860"/>
                <a:gd name="connsiteX3" fmla="*/ 114300 w 1337265"/>
                <a:gd name="connsiteY3" fmla="*/ 3429000 h 6880860"/>
                <a:gd name="connsiteX4" fmla="*/ 1204253 w 1337265"/>
                <a:gd name="connsiteY4" fmla="*/ 6711601 h 6880860"/>
                <a:gd name="connsiteX5" fmla="*/ 1337265 w 1337265"/>
                <a:gd name="connsiteY5" fmla="*/ 6880860 h 6880860"/>
                <a:gd name="connsiteX6" fmla="*/ 1191931 w 1337265"/>
                <a:gd name="connsiteY6" fmla="*/ 6880860 h 6880860"/>
                <a:gd name="connsiteX7" fmla="*/ 1112661 w 1337265"/>
                <a:gd name="connsiteY7" fmla="*/ 6779988 h 6880860"/>
                <a:gd name="connsiteX8" fmla="*/ 0 w 1337265"/>
                <a:gd name="connsiteY8" fmla="*/ 3429000 h 6880860"/>
                <a:gd name="connsiteX9" fmla="*/ 1112661 w 1337265"/>
                <a:gd name="connsiteY9" fmla="*/ 78012 h 6880860"/>
                <a:gd name="connsiteX10" fmla="*/ 1173967 w 1337265"/>
                <a:gd name="connsiteY10" fmla="*/ 0 h 688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7265" h="6880860">
                  <a:moveTo>
                    <a:pt x="1173967" y="0"/>
                  </a:moveTo>
                  <a:lnTo>
                    <a:pt x="1319300" y="0"/>
                  </a:lnTo>
                  <a:lnTo>
                    <a:pt x="1204253" y="146399"/>
                  </a:lnTo>
                  <a:cubicBezTo>
                    <a:pt x="519693" y="1061765"/>
                    <a:pt x="114300" y="2198040"/>
                    <a:pt x="114300" y="3429000"/>
                  </a:cubicBezTo>
                  <a:cubicBezTo>
                    <a:pt x="114300" y="4659960"/>
                    <a:pt x="519693" y="5796235"/>
                    <a:pt x="1204253" y="6711601"/>
                  </a:cubicBezTo>
                  <a:lnTo>
                    <a:pt x="1337265" y="6880860"/>
                  </a:lnTo>
                  <a:lnTo>
                    <a:pt x="1191931" y="6880860"/>
                  </a:lnTo>
                  <a:lnTo>
                    <a:pt x="1112661" y="6779988"/>
                  </a:lnTo>
                  <a:cubicBezTo>
                    <a:pt x="413839" y="5845552"/>
                    <a:pt x="0" y="4685605"/>
                    <a:pt x="0" y="3429000"/>
                  </a:cubicBezTo>
                  <a:cubicBezTo>
                    <a:pt x="0" y="2172395"/>
                    <a:pt x="413839" y="1012448"/>
                    <a:pt x="1112661" y="78012"/>
                  </a:cubicBezTo>
                  <a:lnTo>
                    <a:pt x="11739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xmlns="" id="{BE0B7AF7-52C0-EB45-93DE-79DFF44F5AAE}"/>
                </a:ext>
              </a:extLst>
            </p:cNvPr>
            <p:cNvSpPr/>
            <p:nvPr userDrawn="1"/>
          </p:nvSpPr>
          <p:spPr>
            <a:xfrm>
              <a:off x="10359435" y="0"/>
              <a:ext cx="1337265" cy="6880860"/>
            </a:xfrm>
            <a:custGeom>
              <a:avLst/>
              <a:gdLst>
                <a:gd name="connsiteX0" fmla="*/ 17965 w 1337265"/>
                <a:gd name="connsiteY0" fmla="*/ 0 h 6880860"/>
                <a:gd name="connsiteX1" fmla="*/ 163299 w 1337265"/>
                <a:gd name="connsiteY1" fmla="*/ 0 h 6880860"/>
                <a:gd name="connsiteX2" fmla="*/ 224604 w 1337265"/>
                <a:gd name="connsiteY2" fmla="*/ 78012 h 6880860"/>
                <a:gd name="connsiteX3" fmla="*/ 1337265 w 1337265"/>
                <a:gd name="connsiteY3" fmla="*/ 3429000 h 6880860"/>
                <a:gd name="connsiteX4" fmla="*/ 224604 w 1337265"/>
                <a:gd name="connsiteY4" fmla="*/ 6779988 h 6880860"/>
                <a:gd name="connsiteX5" fmla="*/ 145334 w 1337265"/>
                <a:gd name="connsiteY5" fmla="*/ 6880860 h 6880860"/>
                <a:gd name="connsiteX6" fmla="*/ 0 w 1337265"/>
                <a:gd name="connsiteY6" fmla="*/ 6880860 h 6880860"/>
                <a:gd name="connsiteX7" fmla="*/ 133012 w 1337265"/>
                <a:gd name="connsiteY7" fmla="*/ 6711601 h 6880860"/>
                <a:gd name="connsiteX8" fmla="*/ 1222965 w 1337265"/>
                <a:gd name="connsiteY8" fmla="*/ 3429000 h 6880860"/>
                <a:gd name="connsiteX9" fmla="*/ 133012 w 1337265"/>
                <a:gd name="connsiteY9" fmla="*/ 146399 h 6880860"/>
                <a:gd name="connsiteX10" fmla="*/ 17965 w 1337265"/>
                <a:gd name="connsiteY10" fmla="*/ 0 h 688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7265" h="6880860">
                  <a:moveTo>
                    <a:pt x="17965" y="0"/>
                  </a:moveTo>
                  <a:lnTo>
                    <a:pt x="163299" y="0"/>
                  </a:lnTo>
                  <a:lnTo>
                    <a:pt x="224604" y="78012"/>
                  </a:lnTo>
                  <a:cubicBezTo>
                    <a:pt x="923426" y="1012448"/>
                    <a:pt x="1337265" y="2172395"/>
                    <a:pt x="1337265" y="3429000"/>
                  </a:cubicBezTo>
                  <a:cubicBezTo>
                    <a:pt x="1337265" y="4685605"/>
                    <a:pt x="923426" y="5845552"/>
                    <a:pt x="224604" y="6779988"/>
                  </a:cubicBezTo>
                  <a:lnTo>
                    <a:pt x="145334" y="6880860"/>
                  </a:lnTo>
                  <a:lnTo>
                    <a:pt x="0" y="6880860"/>
                  </a:lnTo>
                  <a:lnTo>
                    <a:pt x="133012" y="6711601"/>
                  </a:lnTo>
                  <a:cubicBezTo>
                    <a:pt x="817572" y="5796235"/>
                    <a:pt x="1222965" y="4659960"/>
                    <a:pt x="1222965" y="3429000"/>
                  </a:cubicBezTo>
                  <a:cubicBezTo>
                    <a:pt x="1222965" y="2198040"/>
                    <a:pt x="817572" y="1061765"/>
                    <a:pt x="133012" y="146399"/>
                  </a:cubicBezTo>
                  <a:lnTo>
                    <a:pt x="179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A79461-147E-4321-BCEB-239C620C895A}" type="datetime1">
              <a:rPr lang="ru-RU" noProof="0" smtClean="0"/>
              <a:t>20.02.2024</a:t>
            </a:fld>
            <a:endParaRPr lang="ru-RU" noProof="0" dirty="0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xmlns="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10" name="Номер слайда 9">
            <a:extLst>
              <a:ext uri="{FF2B5EF4-FFF2-40B4-BE49-F238E27FC236}">
                <a16:creationId xmlns:a16="http://schemas.microsoft.com/office/drawing/2014/main" xmlns="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D06E6D77-4CA3-764C-99E1-7D2CFE6B929E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xmlns="" id="{1D155117-8A2A-414B-9598-C2919DF747DC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xmlns="" id="{53838F88-99DE-9246-A83B-9C7DB6AE99EF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xmlns="" id="{D031FBA2-FD0D-7346-8941-4861923E15CF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xmlns="" id="{022D5D5E-3339-5D47-9E1C-8897082672DB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xmlns="" id="{13BE7267-458F-A141-8480-10E9FB553671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xmlns="" id="{A71A438B-57BE-F445-AFBB-BBB2270E9BB4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040C74AA-3663-2A49-AA62-C9207F22BF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10058400" cy="1369074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>
              <a:defRPr sz="4000" cap="all" baseline="0"/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8E70AAE0-F405-8C4D-B2F2-BC73ABD2560F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FC72AC8A-19AA-5641-88DA-414732A1A643}"/>
              </a:ext>
            </a:extLst>
          </p:cNvPr>
          <p:cNvSpPr/>
          <p:nvPr userDrawn="1"/>
        </p:nvSpPr>
        <p:spPr>
          <a:xfrm>
            <a:off x="458087" y="5430446"/>
            <a:ext cx="99011" cy="99011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B0FF4153-FE4A-204C-B4B4-F331F8058F73}"/>
              </a:ext>
            </a:extLst>
          </p:cNvPr>
          <p:cNvSpPr/>
          <p:nvPr userDrawn="1"/>
        </p:nvSpPr>
        <p:spPr>
          <a:xfrm>
            <a:off x="5664570" y="125360"/>
            <a:ext cx="176394" cy="17639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C0910027-B57E-5C4C-B196-C2CF16EB6B83}"/>
              </a:ext>
            </a:extLst>
          </p:cNvPr>
          <p:cNvSpPr/>
          <p:nvPr userDrawn="1"/>
        </p:nvSpPr>
        <p:spPr>
          <a:xfrm>
            <a:off x="11383587" y="6035040"/>
            <a:ext cx="776923" cy="776923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74DA27-089F-41DB-9018-6804069C0386}" type="datetime1">
              <a:rPr lang="ru-RU" noProof="0" smtClean="0"/>
              <a:t>20.02.2024</a:t>
            </a:fld>
            <a:endParaRPr lang="ru-RU" noProof="0" dirty="0"/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xmlns="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12" name="Номер слайда 11">
            <a:extLst>
              <a:ext uri="{FF2B5EF4-FFF2-40B4-BE49-F238E27FC236}">
                <a16:creationId xmlns:a16="http://schemas.microsoft.com/office/drawing/2014/main" xmlns="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DD896C11-7092-DD43-9676-23A81081B759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xmlns="" id="{D39FB8D4-533A-0C44-89B5-487470B0B82B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xmlns="" id="{C642B0AB-C322-C14B-B2A1-E9F144473219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xmlns="" id="{47ABE4C7-7926-3949-9205-07E33FB2D2CE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xmlns="" id="{E1B43F26-6C7C-4D43-9D1C-A0F792F54874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xmlns="" id="{C53D175F-F9D4-DD4E-81B9-495A2E867249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xmlns="" id="{852D03A0-BBCF-2042-832A-8082F1377835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xmlns="" id="{E2831508-70C2-2F43-998D-55CE4837BA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10058400" cy="1369074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>
              <a:defRPr sz="4000" cap="all" baseline="0"/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5232ACE3-4E65-6243-9416-19BFA39FD92C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6A372105-F1CB-9149-A4B9-C151B3CCB9B4}"/>
              </a:ext>
            </a:extLst>
          </p:cNvPr>
          <p:cNvSpPr/>
          <p:nvPr userDrawn="1"/>
        </p:nvSpPr>
        <p:spPr>
          <a:xfrm>
            <a:off x="458087" y="5430446"/>
            <a:ext cx="99011" cy="99011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CAE2DDF3-5C18-5644-8994-8CD902656DE8}"/>
              </a:ext>
            </a:extLst>
          </p:cNvPr>
          <p:cNvSpPr/>
          <p:nvPr userDrawn="1"/>
        </p:nvSpPr>
        <p:spPr>
          <a:xfrm>
            <a:off x="5664570" y="125360"/>
            <a:ext cx="176394" cy="17639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0383F4E3-E6C1-BB40-90E6-290C140F9A07}"/>
              </a:ext>
            </a:extLst>
          </p:cNvPr>
          <p:cNvSpPr/>
          <p:nvPr userDrawn="1"/>
        </p:nvSpPr>
        <p:spPr>
          <a:xfrm>
            <a:off x="11383587" y="6035040"/>
            <a:ext cx="776923" cy="776923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>
            <a:extLst>
              <a:ext uri="{FF2B5EF4-FFF2-40B4-BE49-F238E27FC236}">
                <a16:creationId xmlns:a16="http://schemas.microsoft.com/office/drawing/2014/main" xmlns="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F5337F-F302-414C-9999-654EC56929E7}" type="datetime1">
              <a:rPr lang="ru-RU" noProof="0" smtClean="0"/>
              <a:t>20.02.2024</a:t>
            </a:fld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8" name="Номер слайда 7">
            <a:extLst>
              <a:ext uri="{FF2B5EF4-FFF2-40B4-BE49-F238E27FC236}">
                <a16:creationId xmlns:a16="http://schemas.microsoft.com/office/drawing/2014/main" xmlns="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A2C09A16-A6B6-E04E-A40A-F482C0A95C0A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xmlns="" id="{A6B2DF34-338D-4F43-B8F7-D7A00348B68B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xmlns="" id="{33778C21-4171-774D-A73F-77BEBF2E4C18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xmlns="" id="{CC25D2EF-AE01-A247-8BC3-8F35F863C0A6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xmlns="" id="{5F860801-109B-EB4F-96A8-35D76B759583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xmlns="" id="{97337F70-9199-7242-BD8B-8F96606A18A1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xmlns="" id="{DF9320B7-AD58-7649-BC95-614ED90F4E69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0C0DE796-998A-F84E-9B56-1958C6777C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10058400" cy="1369074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>
              <a:defRPr sz="4000" cap="all" baseline="0"/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7B23D2B0-E152-D14D-8154-8DD47BD10DF3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8A3BEDF6-5ABA-3B42-99BB-4438813B1A4B}"/>
              </a:ext>
            </a:extLst>
          </p:cNvPr>
          <p:cNvSpPr/>
          <p:nvPr userDrawn="1"/>
        </p:nvSpPr>
        <p:spPr>
          <a:xfrm>
            <a:off x="458087" y="5430446"/>
            <a:ext cx="99011" cy="99011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A9CF8BE7-F2AC-AB4C-900F-F64D55111EFC}"/>
              </a:ext>
            </a:extLst>
          </p:cNvPr>
          <p:cNvSpPr/>
          <p:nvPr userDrawn="1"/>
        </p:nvSpPr>
        <p:spPr>
          <a:xfrm>
            <a:off x="5664570" y="125360"/>
            <a:ext cx="176394" cy="17639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5EF4254B-D281-684E-BD0B-63AEC0AC197C}"/>
              </a:ext>
            </a:extLst>
          </p:cNvPr>
          <p:cNvSpPr/>
          <p:nvPr userDrawn="1"/>
        </p:nvSpPr>
        <p:spPr>
          <a:xfrm>
            <a:off x="11383587" y="6035040"/>
            <a:ext cx="776923" cy="776923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>
            <a:extLst>
              <a:ext uri="{FF2B5EF4-FFF2-40B4-BE49-F238E27FC236}">
                <a16:creationId xmlns:a16="http://schemas.microsoft.com/office/drawing/2014/main" xmlns="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63DE5C-7286-415E-BD66-0312B5E1AB50}" type="datetime1">
              <a:rPr lang="ru-RU" noProof="0" smtClean="0"/>
              <a:t>20.02.2024</a:t>
            </a:fld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8" name="Номер слайда 7">
            <a:extLst>
              <a:ext uri="{FF2B5EF4-FFF2-40B4-BE49-F238E27FC236}">
                <a16:creationId xmlns:a16="http://schemas.microsoft.com/office/drawing/2014/main" xmlns="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A2C09A16-A6B6-E04E-A40A-F482C0A95C0A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xmlns="" id="{A6B2DF34-338D-4F43-B8F7-D7A00348B68B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xmlns="" id="{33778C21-4171-774D-A73F-77BEBF2E4C18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xmlns="" id="{CC25D2EF-AE01-A247-8BC3-8F35F863C0A6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xmlns="" id="{5F860801-109B-EB4F-96A8-35D76B759583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xmlns="" id="{97337F70-9199-7242-BD8B-8F96606A18A1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xmlns="" id="{DF9320B7-AD58-7649-BC95-614ED90F4E69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0C0DE796-998A-F84E-9B56-1958C6777C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5751389" cy="1369074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>
              <a:defRPr sz="4000" cap="all" baseline="0"/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xmlns="" id="{384D173E-9054-4C40-98EA-A6EAC4D851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1641" y="0"/>
            <a:ext cx="4270360" cy="6858001"/>
          </a:xfrm>
          <a:custGeom>
            <a:avLst/>
            <a:gdLst>
              <a:gd name="connsiteX0" fmla="*/ 1904091 w 4305219"/>
              <a:gd name="connsiteY0" fmla="*/ 0 h 6913983"/>
              <a:gd name="connsiteX1" fmla="*/ 4305219 w 4305219"/>
              <a:gd name="connsiteY1" fmla="*/ 0 h 6913983"/>
              <a:gd name="connsiteX2" fmla="*/ 4305219 w 4305219"/>
              <a:gd name="connsiteY2" fmla="*/ 6913983 h 6913983"/>
              <a:gd name="connsiteX3" fmla="*/ 1818156 w 4305219"/>
              <a:gd name="connsiteY3" fmla="*/ 6913983 h 6913983"/>
              <a:gd name="connsiteX4" fmla="*/ 1507580 w 4305219"/>
              <a:gd name="connsiteY4" fmla="*/ 6681739 h 6913983"/>
              <a:gd name="connsiteX5" fmla="*/ 0 w 4305219"/>
              <a:gd name="connsiteY5" fmla="*/ 3484983 h 6913983"/>
              <a:gd name="connsiteX6" fmla="*/ 1826504 w 4305219"/>
              <a:gd name="connsiteY6" fmla="*/ 49741 h 6913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5219" h="6913983">
                <a:moveTo>
                  <a:pt x="1904091" y="0"/>
                </a:moveTo>
                <a:lnTo>
                  <a:pt x="4305219" y="0"/>
                </a:lnTo>
                <a:lnTo>
                  <a:pt x="4305219" y="6913983"/>
                </a:lnTo>
                <a:lnTo>
                  <a:pt x="1818156" y="6913983"/>
                </a:lnTo>
                <a:lnTo>
                  <a:pt x="1507580" y="6681739"/>
                </a:lnTo>
                <a:cubicBezTo>
                  <a:pt x="586863" y="5921896"/>
                  <a:pt x="0" y="4771974"/>
                  <a:pt x="0" y="3484983"/>
                </a:cubicBezTo>
                <a:cubicBezTo>
                  <a:pt x="0" y="2054993"/>
                  <a:pt x="724522" y="794225"/>
                  <a:pt x="1826504" y="4974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xmlns="" id="{881322FE-E286-E344-B332-CF37E6CAD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8" y="2322728"/>
            <a:ext cx="5751389" cy="4032225"/>
          </a:xfrm>
        </p:spPr>
        <p:txBody>
          <a:bodyPr rtlCol="0"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29985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F888F6-BA81-4650-96F1-E4BE1E5DDAE1}" type="datetime1">
              <a:rPr lang="ru-RU" noProof="0" smtClean="0"/>
              <a:t>20.02.2024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 3">
            <a:extLst>
              <a:ext uri="{FF2B5EF4-FFF2-40B4-BE49-F238E27FC236}">
                <a16:creationId xmlns:a16="http://schemas.microsoft.com/office/drawing/2014/main" xmlns="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Стиль образца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AB14CD44-37FB-48CC-A24D-89C3A643DD86}" type="datetime1">
              <a:rPr lang="ru-RU" noProof="0" smtClean="0"/>
              <a:t>20.02.2024</a:t>
            </a:fld>
            <a:endParaRPr lang="ru-RU" noProof="0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22" r:id="rId3"/>
    <p:sldLayoutId id="2147483708" r:id="rId4"/>
    <p:sldLayoutId id="2147483709" r:id="rId5"/>
    <p:sldLayoutId id="2147483716" r:id="rId6"/>
    <p:sldLayoutId id="2147483710" r:id="rId7"/>
    <p:sldLayoutId id="2147483724" r:id="rId8"/>
    <p:sldLayoutId id="2147483711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F50278-9A9A-0F4E-BDCF-6351BE1732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391" y="2054087"/>
            <a:ext cx="10294289" cy="1143000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Культура питания в семье школьника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17F481B-9C2C-084A-8DF1-0582D2DA4B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algn="ctr" rtl="0"/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Профессор кафедры педиатрии </a:t>
            </a:r>
            <a:r>
              <a:rPr lang="ru-RU" sz="1600" b="1" i="1" dirty="0" err="1">
                <a:solidFill>
                  <a:schemeClr val="accent1">
                    <a:lumMod val="50000"/>
                  </a:schemeClr>
                </a:solidFill>
              </a:rPr>
              <a:t>Н.А.Дружинина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 rtl="0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626F7E1-A602-4365-902A-214C1CB09A78}"/>
              </a:ext>
            </a:extLst>
          </p:cNvPr>
          <p:cNvSpPr txBox="1"/>
          <p:nvPr/>
        </p:nvSpPr>
        <p:spPr>
          <a:xfrm>
            <a:off x="1577009" y="384314"/>
            <a:ext cx="90512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accent6">
                    <a:lumMod val="50000"/>
                  </a:schemeClr>
                </a:solidFill>
                <a:cs typeface="Aharoni" panose="02010803020104030203" pitchFamily="2" charset="-79"/>
              </a:rPr>
              <a:t>Федеральное Государственное бюджетное образовательное учреждение   высшего  образования </a:t>
            </a:r>
          </a:p>
          <a:p>
            <a:pPr algn="ctr"/>
            <a:r>
              <a:rPr lang="ru-RU" i="1" dirty="0">
                <a:solidFill>
                  <a:schemeClr val="accent6">
                    <a:lumMod val="50000"/>
                  </a:schemeClr>
                </a:solidFill>
                <a:cs typeface="Aharoni" panose="02010803020104030203" pitchFamily="2" charset="-79"/>
              </a:rPr>
              <a:t>«Башкирский государственный медицинский университет» </a:t>
            </a:r>
          </a:p>
          <a:p>
            <a:pPr algn="ctr"/>
            <a:r>
              <a:rPr lang="ru-RU" i="1" dirty="0">
                <a:solidFill>
                  <a:schemeClr val="accent6">
                    <a:lumMod val="50000"/>
                  </a:schemeClr>
                </a:solidFill>
                <a:cs typeface="Aharoni" panose="02010803020104030203" pitchFamily="2" charset="-79"/>
              </a:rPr>
              <a:t> Министерства здравоохранения Российской Федерации</a:t>
            </a:r>
          </a:p>
          <a:p>
            <a:pPr algn="ctr"/>
            <a:endParaRPr lang="ru-RU" i="1" dirty="0">
              <a:solidFill>
                <a:schemeClr val="accent6">
                  <a:lumMod val="50000"/>
                </a:schemeClr>
              </a:solidFill>
              <a:cs typeface="Aharoni" panose="02010803020104030203" pitchFamily="2" charset="-79"/>
            </a:endParaRPr>
          </a:p>
          <a:p>
            <a:pPr algn="ctr"/>
            <a:r>
              <a:rPr lang="ru-RU" i="1" dirty="0">
                <a:solidFill>
                  <a:schemeClr val="accent6">
                    <a:lumMod val="50000"/>
                  </a:schemeClr>
                </a:solidFill>
                <a:cs typeface="Aharoni" panose="02010803020104030203" pitchFamily="2" charset="-79"/>
              </a:rPr>
              <a:t>  Кафедра педиатрии  с курсом ИДПО</a:t>
            </a:r>
          </a:p>
        </p:txBody>
      </p:sp>
    </p:spTree>
    <p:extLst>
      <p:ext uri="{BB962C8B-B14F-4D97-AF65-F5344CB8AC3E}">
        <p14:creationId xmlns:p14="http://schemas.microsoft.com/office/powerpoint/2010/main" val="3827693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1532D01-14D3-4D0C-8CB6-AD1698BA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6" y="0"/>
            <a:ext cx="11741426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23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34A00CB-6CA7-4CE3-B053-48A19A6AA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78" y="0"/>
            <a:ext cx="11728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13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FA486F1-843E-4B54-962B-614C0FA85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270" y="0"/>
            <a:ext cx="12311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45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3C25AC6-DC39-41AE-A1D7-6188E16EC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6" y="0"/>
            <a:ext cx="5830956" cy="4953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CBE5D05-CEB5-4741-83DB-B0AB9197D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722" y="0"/>
            <a:ext cx="6268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35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9D7D6F3-CA97-45C7-B984-BC186DD26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87" y="0"/>
            <a:ext cx="11794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23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6D57C1F-BD94-46CC-A8E9-F93F49367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926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13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6784869-CC9D-4ECF-8639-363416D50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5" y="0"/>
            <a:ext cx="11913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30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44DD432-A6EF-4E22-93DB-C805093EE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953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43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DA8629B-0A31-42AD-A98D-B643FBF5F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4" y="92765"/>
            <a:ext cx="11330609" cy="676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38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73B7E03-5E6B-4583-AAEA-92F366183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70" y="0"/>
            <a:ext cx="11476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74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286199C-6DD1-485E-8322-90114058F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" y="0"/>
            <a:ext cx="1127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0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E7677F2-9365-4783-9C87-C1104578D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412974" cy="45339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D76E73C-B500-4BB0-A336-1611C1CD7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975" y="0"/>
            <a:ext cx="4174434" cy="42009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D31B9A0-2BD7-469D-B48A-6F6B7C409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4" y="4200938"/>
            <a:ext cx="4412974" cy="27829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81096DA-0D79-4190-8B90-2C1DE2399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478" y="4200936"/>
            <a:ext cx="4147931" cy="26570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7C9E233-B013-46B4-B671-5AB80449F7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0905" y="132522"/>
            <a:ext cx="3631093" cy="37354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701F8AB-F20E-439E-A027-96ACF18C62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3912" y="4200936"/>
            <a:ext cx="3578085" cy="278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99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3233880-E7EB-4A81-A292-B986AFEB5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4" y="0"/>
            <a:ext cx="11754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76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B9175F6-EBF8-406C-A789-07349F3A8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1" y="0"/>
            <a:ext cx="117016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2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8635525-83F5-4872-8E26-3D674DCBA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3" y="0"/>
            <a:ext cx="11436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87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95DC27B-01C3-400A-BAF8-A2F610B52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270"/>
            <a:ext cx="12046226" cy="673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0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2682CAD-6516-41F1-9FD0-0667179D1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5" y="0"/>
            <a:ext cx="11357113" cy="703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09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AA4BB27-9266-4F82-9E6C-16150F496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820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71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99439C3-1D5C-4555-9F99-96BE5C40E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47" y="0"/>
            <a:ext cx="11502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63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10E2A43-A0B4-4360-81F8-937718729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" y="0"/>
            <a:ext cx="11251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088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01AC726-8B55-47D2-A94E-588513542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979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40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BE20D75-D074-41DD-8B68-C32867EF3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47" y="0"/>
            <a:ext cx="11396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00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EB144E7-4E93-4EC2-B06D-98EB377C8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5" y="0"/>
            <a:ext cx="11767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00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E6F491E-C8BD-4090-AFCF-F5EF276C9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5" y="0"/>
            <a:ext cx="12006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233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7C12E63-85BE-4070-89D7-66DAC162D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39" y="0"/>
            <a:ext cx="11701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566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202A9F8-059D-499E-A56A-D65BDF43E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49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4C4FECC-C7CD-4FA3-93AF-ABEB9D42B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43" y="0"/>
            <a:ext cx="11463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48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82FE337-EBFA-452F-8C25-B7C407C26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5" y="106017"/>
            <a:ext cx="11396870" cy="698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22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E647F99-737A-4759-BA9A-F364CCCA2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69" y="0"/>
            <a:ext cx="11396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28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11BCB74-6EA0-4084-9509-26E42B20F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3" y="0"/>
            <a:ext cx="11754677" cy="718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95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25DEA06-83B1-4819-B6D2-30365D27A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40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15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01C0954-37CE-433D-A994-1503A370A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75" y="0"/>
            <a:ext cx="114896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01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A8D3737-242D-4586-A0BE-00912777D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71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B3377F4-B5EC-40F0-A25D-59353CFB5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61" y="0"/>
            <a:ext cx="11820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10278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спективаVTI">
  <a:themeElements>
    <a:clrScheme name="Brights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Consolas-Verdana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42167610_TF66722518.potx" id="{99535A38-7086-4F19-BA2D-7114A7639216}" vid="{E1E69E6A-375F-4B0F-8CE5-93EFF684DE41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F2FE978-FCBC-4C90-A410-B547AA7060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7FA506-1E93-4CA4-B270-1F08FD18C3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F4328E-77DF-41E8-952F-124AE19F1F7C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Простая презентация продаж</Template>
  <TotalTime>71</TotalTime>
  <Words>34</Words>
  <Application>Microsoft Office PowerPoint</Application>
  <PresentationFormat>Произвольный</PresentationFormat>
  <Paragraphs>8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РетроспективаVTI</vt:lpstr>
      <vt:lpstr>Культура питания в семье школьника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Культура питания в семье школьника</dc:title>
  <dc:creator>Work</dc:creator>
  <cp:lastModifiedBy>Work</cp:lastModifiedBy>
  <cp:revision>8</cp:revision>
  <dcterms:created xsi:type="dcterms:W3CDTF">2021-04-18T13:40:04Z</dcterms:created>
  <dcterms:modified xsi:type="dcterms:W3CDTF">2024-02-20T12:05:59Z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