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303" r:id="rId5"/>
    <p:sldId id="304" r:id="rId6"/>
    <p:sldId id="298" r:id="rId7"/>
    <p:sldId id="259" r:id="rId8"/>
    <p:sldId id="296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305" r:id="rId19"/>
    <p:sldId id="320" r:id="rId20"/>
    <p:sldId id="312" r:id="rId21"/>
    <p:sldId id="313" r:id="rId22"/>
    <p:sldId id="31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6" autoAdjust="0"/>
    <p:restoredTop sz="90300" autoAdjust="0"/>
  </p:normalViewPr>
  <p:slideViewPr>
    <p:cSldViewPr>
      <p:cViewPr varScale="1">
        <p:scale>
          <a:sx n="66" d="100"/>
          <a:sy n="66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850B4-2981-4757-8D4A-CAC08FC8F71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DD2F65-A27C-4381-8524-D6A59617E6F4}">
      <dgm:prSet phldrT="[Текст]"/>
      <dgm:spPr/>
      <dgm:t>
        <a:bodyPr/>
        <a:lstStyle/>
        <a:p>
          <a:r>
            <a:rPr lang="ru-RU" b="1" dirty="0" smtClean="0"/>
            <a:t>физические качества человека </a:t>
          </a:r>
          <a:endParaRPr lang="ru-RU" b="1" dirty="0"/>
        </a:p>
      </dgm:t>
    </dgm:pt>
    <dgm:pt modelId="{1E350261-AEF4-4F5D-A249-CC3331383A9E}" type="parTrans" cxnId="{6A5F3A9B-C56D-4515-A611-218802F6351D}">
      <dgm:prSet/>
      <dgm:spPr/>
      <dgm:t>
        <a:bodyPr/>
        <a:lstStyle/>
        <a:p>
          <a:endParaRPr lang="ru-RU"/>
        </a:p>
      </dgm:t>
    </dgm:pt>
    <dgm:pt modelId="{89DC18BE-1A2F-434A-9259-522AB8EAB909}" type="sibTrans" cxnId="{6A5F3A9B-C56D-4515-A611-218802F6351D}">
      <dgm:prSet/>
      <dgm:spPr/>
      <dgm:t>
        <a:bodyPr/>
        <a:lstStyle/>
        <a:p>
          <a:endParaRPr lang="ru-RU"/>
        </a:p>
      </dgm:t>
    </dgm:pt>
    <dgm:pt modelId="{39DE3844-F771-4334-BE79-38A1D3E108A0}">
      <dgm:prSet phldrT="[Текст]"/>
      <dgm:spPr/>
      <dgm:t>
        <a:bodyPr/>
        <a:lstStyle/>
        <a:p>
          <a:r>
            <a:rPr lang="ru-RU" dirty="0" smtClean="0"/>
            <a:t>отдельные качественные особенности двигательных возможностей человека</a:t>
          </a:r>
          <a:endParaRPr lang="ru-RU" dirty="0"/>
        </a:p>
      </dgm:t>
    </dgm:pt>
    <dgm:pt modelId="{49801200-DC07-4C44-AD0B-685E015C8168}" type="parTrans" cxnId="{251D635E-3E58-44D3-A02D-C3DAE4E79B2A}">
      <dgm:prSet/>
      <dgm:spPr/>
      <dgm:t>
        <a:bodyPr/>
        <a:lstStyle/>
        <a:p>
          <a:endParaRPr lang="ru-RU"/>
        </a:p>
      </dgm:t>
    </dgm:pt>
    <dgm:pt modelId="{9E26B377-EE6F-4866-B3CC-6B9219844708}" type="sibTrans" cxnId="{251D635E-3E58-44D3-A02D-C3DAE4E79B2A}">
      <dgm:prSet/>
      <dgm:spPr/>
      <dgm:t>
        <a:bodyPr/>
        <a:lstStyle/>
        <a:p>
          <a:endParaRPr lang="ru-RU"/>
        </a:p>
      </dgm:t>
    </dgm:pt>
    <dgm:pt modelId="{794251D3-1C11-4B5C-9A75-1A843B8B6FBD}">
      <dgm:prSet phldrT="[Текст]"/>
      <dgm:spPr/>
      <dgm:t>
        <a:bodyPr/>
        <a:lstStyle/>
        <a:p>
          <a:r>
            <a:rPr lang="ru-RU" b="1" dirty="0" smtClean="0"/>
            <a:t>Физическая подготовленность </a:t>
          </a:r>
          <a:endParaRPr lang="ru-RU" dirty="0"/>
        </a:p>
      </dgm:t>
    </dgm:pt>
    <dgm:pt modelId="{C2DB3128-93FF-46F5-ACCE-D40581CECC5D}" type="parTrans" cxnId="{FC3B8C56-3AA6-4F33-B651-2D73C433308B}">
      <dgm:prSet/>
      <dgm:spPr/>
      <dgm:t>
        <a:bodyPr/>
        <a:lstStyle/>
        <a:p>
          <a:endParaRPr lang="ru-RU"/>
        </a:p>
      </dgm:t>
    </dgm:pt>
    <dgm:pt modelId="{16D98908-FB27-4247-AA77-5DC7C8AAECAF}" type="sibTrans" cxnId="{FC3B8C56-3AA6-4F33-B651-2D73C433308B}">
      <dgm:prSet/>
      <dgm:spPr/>
      <dgm:t>
        <a:bodyPr/>
        <a:lstStyle/>
        <a:p>
          <a:endParaRPr lang="ru-RU"/>
        </a:p>
      </dgm:t>
    </dgm:pt>
    <dgm:pt modelId="{F33327F7-3DFE-452B-9DB4-2BE9893349B1}">
      <dgm:prSet phldrT="[Текст]"/>
      <dgm:spPr/>
      <dgm:t>
        <a:bodyPr/>
        <a:lstStyle/>
        <a:p>
          <a:r>
            <a:rPr lang="ru-RU" dirty="0" smtClean="0"/>
            <a:t>результат физической подготовки, достигнутый при выполнении двигательных действий, необходимых для освоения или выполнения человеком профессиональной или спортивной деятельности.</a:t>
          </a:r>
          <a:endParaRPr lang="ru-RU" dirty="0"/>
        </a:p>
      </dgm:t>
    </dgm:pt>
    <dgm:pt modelId="{42EA37F5-49F9-405E-867C-8D54077F97B0}" type="parTrans" cxnId="{646FDAC3-3AAB-4CAC-834F-D24CE975E6A5}">
      <dgm:prSet/>
      <dgm:spPr/>
      <dgm:t>
        <a:bodyPr/>
        <a:lstStyle/>
        <a:p>
          <a:endParaRPr lang="ru-RU"/>
        </a:p>
      </dgm:t>
    </dgm:pt>
    <dgm:pt modelId="{DD05F385-963C-4DF7-9406-A993F021C878}" type="sibTrans" cxnId="{646FDAC3-3AAB-4CAC-834F-D24CE975E6A5}">
      <dgm:prSet/>
      <dgm:spPr/>
      <dgm:t>
        <a:bodyPr/>
        <a:lstStyle/>
        <a:p>
          <a:endParaRPr lang="ru-RU"/>
        </a:p>
      </dgm:t>
    </dgm:pt>
    <dgm:pt modelId="{52F3B86F-3A24-4273-9710-54BE196CD97A}">
      <dgm:prSet phldrT="[Текст]"/>
      <dgm:spPr/>
      <dgm:t>
        <a:bodyPr/>
        <a:lstStyle/>
        <a:p>
          <a:r>
            <a:rPr lang="ru-RU" b="1" dirty="0" smtClean="0"/>
            <a:t>Физическая подготовленность </a:t>
          </a:r>
          <a:endParaRPr lang="ru-RU" dirty="0"/>
        </a:p>
      </dgm:t>
    </dgm:pt>
    <dgm:pt modelId="{46779A0C-3A20-41E1-8E26-E8CECB7CD425}" type="parTrans" cxnId="{D2A95240-B7BA-4379-A984-C363A19F7FB4}">
      <dgm:prSet/>
      <dgm:spPr/>
      <dgm:t>
        <a:bodyPr/>
        <a:lstStyle/>
        <a:p>
          <a:endParaRPr lang="ru-RU"/>
        </a:p>
      </dgm:t>
    </dgm:pt>
    <dgm:pt modelId="{BB9F24FC-AEAA-4623-8FE1-1CB9C27B362B}" type="sibTrans" cxnId="{D2A95240-B7BA-4379-A984-C363A19F7FB4}">
      <dgm:prSet/>
      <dgm:spPr/>
      <dgm:t>
        <a:bodyPr/>
        <a:lstStyle/>
        <a:p>
          <a:endParaRPr lang="ru-RU"/>
        </a:p>
      </dgm:t>
    </dgm:pt>
    <dgm:pt modelId="{DD945C96-E6B4-4310-B393-5AEDDC385F76}">
      <dgm:prSet phldrT="[Текст]"/>
      <dgm:spPr/>
      <dgm:t>
        <a:bodyPr/>
        <a:lstStyle/>
        <a:p>
          <a:r>
            <a:rPr lang="ru-RU" dirty="0" smtClean="0"/>
            <a:t>Уровнен функциональных возможностей различных систем организма (</a:t>
          </a:r>
          <a:r>
            <a:rPr lang="ru-RU" dirty="0" err="1" smtClean="0"/>
            <a:t>сердечно-сосудистой</a:t>
          </a:r>
          <a:r>
            <a:rPr lang="ru-RU" dirty="0" smtClean="0"/>
            <a:t>, дыхательной, мышечной) и развития основных физических качеств (силы, выносливости, быстроты, ловкости, гибкости</a:t>
          </a:r>
          <a:endParaRPr lang="ru-RU" dirty="0"/>
        </a:p>
      </dgm:t>
    </dgm:pt>
    <dgm:pt modelId="{E56A16DD-1B33-4AEE-A0F8-597704E71BC5}" type="parTrans" cxnId="{87B70E67-0879-4AD9-A7B0-1DA53B6F6797}">
      <dgm:prSet/>
      <dgm:spPr/>
      <dgm:t>
        <a:bodyPr/>
        <a:lstStyle/>
        <a:p>
          <a:endParaRPr lang="ru-RU"/>
        </a:p>
      </dgm:t>
    </dgm:pt>
    <dgm:pt modelId="{8FEE1297-4D8C-488D-8E64-58F592D4B8AC}" type="sibTrans" cxnId="{87B70E67-0879-4AD9-A7B0-1DA53B6F6797}">
      <dgm:prSet/>
      <dgm:spPr/>
      <dgm:t>
        <a:bodyPr/>
        <a:lstStyle/>
        <a:p>
          <a:endParaRPr lang="ru-RU"/>
        </a:p>
      </dgm:t>
    </dgm:pt>
    <dgm:pt modelId="{390F5A8E-5188-449E-89C2-1871AE4B718A}" type="pres">
      <dgm:prSet presAssocID="{7C5850B4-2981-4757-8D4A-CAC08FC8F7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E9C4BA-E930-4FED-8B4F-B5F4D322DB69}" type="pres">
      <dgm:prSet presAssocID="{93DD2F65-A27C-4381-8524-D6A59617E6F4}" presName="composite" presStyleCnt="0"/>
      <dgm:spPr/>
    </dgm:pt>
    <dgm:pt modelId="{C2E3937A-D815-4611-A189-70343CF7D9FB}" type="pres">
      <dgm:prSet presAssocID="{93DD2F65-A27C-4381-8524-D6A59617E6F4}" presName="parTx" presStyleLbl="alignNode1" presStyleIdx="0" presStyleCnt="3" custLinFactNeighborX="-7856" custLinFactNeighborY="-33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5474E-601A-4287-A6AC-9C75FD2E4E02}" type="pres">
      <dgm:prSet presAssocID="{93DD2F65-A27C-4381-8524-D6A59617E6F4}" presName="desTx" presStyleLbl="alignAccFollowNode1" presStyleIdx="0" presStyleCnt="3" custLinFactNeighborX="5508" custLinFactNeighborY="-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B7070-7832-4018-BED2-F6A14B579F7C}" type="pres">
      <dgm:prSet presAssocID="{89DC18BE-1A2F-434A-9259-522AB8EAB909}" presName="space" presStyleCnt="0"/>
      <dgm:spPr/>
    </dgm:pt>
    <dgm:pt modelId="{4AFC983F-18A1-4E9A-8F55-E9CDD3110384}" type="pres">
      <dgm:prSet presAssocID="{794251D3-1C11-4B5C-9A75-1A843B8B6FBD}" presName="composite" presStyleCnt="0"/>
      <dgm:spPr/>
    </dgm:pt>
    <dgm:pt modelId="{5666D86D-6B2F-414A-B9AB-868C65DB4E94}" type="pres">
      <dgm:prSet presAssocID="{794251D3-1C11-4B5C-9A75-1A843B8B6FB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69000-146A-4F1D-BD01-6921B352CE37}" type="pres">
      <dgm:prSet presAssocID="{794251D3-1C11-4B5C-9A75-1A843B8B6FB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77BA1-FD41-437F-B61C-27B96AE3C355}" type="pres">
      <dgm:prSet presAssocID="{16D98908-FB27-4247-AA77-5DC7C8AAECAF}" presName="space" presStyleCnt="0"/>
      <dgm:spPr/>
    </dgm:pt>
    <dgm:pt modelId="{8D9DC645-48B4-4B06-8AAF-A223D639BA62}" type="pres">
      <dgm:prSet presAssocID="{52F3B86F-3A24-4273-9710-54BE196CD97A}" presName="composite" presStyleCnt="0"/>
      <dgm:spPr/>
    </dgm:pt>
    <dgm:pt modelId="{AEA6C3BB-0C9B-4B04-8510-4E83874DD21C}" type="pres">
      <dgm:prSet presAssocID="{52F3B86F-3A24-4273-9710-54BE196CD97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629D0-CDD0-4E67-82CE-30B6FF4BB285}" type="pres">
      <dgm:prSet presAssocID="{52F3B86F-3A24-4273-9710-54BE196CD97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729BE2-F975-4341-B069-169E0CD1EE8F}" type="presOf" srcId="{39DE3844-F771-4334-BE79-38A1D3E108A0}" destId="{9F15474E-601A-4287-A6AC-9C75FD2E4E02}" srcOrd="0" destOrd="0" presId="urn:microsoft.com/office/officeart/2005/8/layout/hList1"/>
    <dgm:cxn modelId="{6A5F3A9B-C56D-4515-A611-218802F6351D}" srcId="{7C5850B4-2981-4757-8D4A-CAC08FC8F715}" destId="{93DD2F65-A27C-4381-8524-D6A59617E6F4}" srcOrd="0" destOrd="0" parTransId="{1E350261-AEF4-4F5D-A249-CC3331383A9E}" sibTransId="{89DC18BE-1A2F-434A-9259-522AB8EAB909}"/>
    <dgm:cxn modelId="{FC3B8C56-3AA6-4F33-B651-2D73C433308B}" srcId="{7C5850B4-2981-4757-8D4A-CAC08FC8F715}" destId="{794251D3-1C11-4B5C-9A75-1A843B8B6FBD}" srcOrd="1" destOrd="0" parTransId="{C2DB3128-93FF-46F5-ACCE-D40581CECC5D}" sibTransId="{16D98908-FB27-4247-AA77-5DC7C8AAECAF}"/>
    <dgm:cxn modelId="{646FDAC3-3AAB-4CAC-834F-D24CE975E6A5}" srcId="{794251D3-1C11-4B5C-9A75-1A843B8B6FBD}" destId="{F33327F7-3DFE-452B-9DB4-2BE9893349B1}" srcOrd="0" destOrd="0" parTransId="{42EA37F5-49F9-405E-867C-8D54077F97B0}" sibTransId="{DD05F385-963C-4DF7-9406-A993F021C878}"/>
    <dgm:cxn modelId="{ABD186CC-13F7-4801-94F8-04A08ED3FC11}" type="presOf" srcId="{794251D3-1C11-4B5C-9A75-1A843B8B6FBD}" destId="{5666D86D-6B2F-414A-B9AB-868C65DB4E94}" srcOrd="0" destOrd="0" presId="urn:microsoft.com/office/officeart/2005/8/layout/hList1"/>
    <dgm:cxn modelId="{BB946A34-FE64-4A19-A50D-F1993E1374D7}" type="presOf" srcId="{93DD2F65-A27C-4381-8524-D6A59617E6F4}" destId="{C2E3937A-D815-4611-A189-70343CF7D9FB}" srcOrd="0" destOrd="0" presId="urn:microsoft.com/office/officeart/2005/8/layout/hList1"/>
    <dgm:cxn modelId="{D2A95240-B7BA-4379-A984-C363A19F7FB4}" srcId="{7C5850B4-2981-4757-8D4A-CAC08FC8F715}" destId="{52F3B86F-3A24-4273-9710-54BE196CD97A}" srcOrd="2" destOrd="0" parTransId="{46779A0C-3A20-41E1-8E26-E8CECB7CD425}" sibTransId="{BB9F24FC-AEAA-4623-8FE1-1CB9C27B362B}"/>
    <dgm:cxn modelId="{251D635E-3E58-44D3-A02D-C3DAE4E79B2A}" srcId="{93DD2F65-A27C-4381-8524-D6A59617E6F4}" destId="{39DE3844-F771-4334-BE79-38A1D3E108A0}" srcOrd="0" destOrd="0" parTransId="{49801200-DC07-4C44-AD0B-685E015C8168}" sibTransId="{9E26B377-EE6F-4866-B3CC-6B9219844708}"/>
    <dgm:cxn modelId="{E8956E7C-6AD4-40D9-8470-3EB188888E43}" type="presOf" srcId="{52F3B86F-3A24-4273-9710-54BE196CD97A}" destId="{AEA6C3BB-0C9B-4B04-8510-4E83874DD21C}" srcOrd="0" destOrd="0" presId="urn:microsoft.com/office/officeart/2005/8/layout/hList1"/>
    <dgm:cxn modelId="{95AA9EA1-E8ED-411C-A738-A9692114386A}" type="presOf" srcId="{DD945C96-E6B4-4310-B393-5AEDDC385F76}" destId="{DA8629D0-CDD0-4E67-82CE-30B6FF4BB285}" srcOrd="0" destOrd="0" presId="urn:microsoft.com/office/officeart/2005/8/layout/hList1"/>
    <dgm:cxn modelId="{1C295D90-9355-4268-9929-5076BD63D9B8}" type="presOf" srcId="{F33327F7-3DFE-452B-9DB4-2BE9893349B1}" destId="{D7469000-146A-4F1D-BD01-6921B352CE37}" srcOrd="0" destOrd="0" presId="urn:microsoft.com/office/officeart/2005/8/layout/hList1"/>
    <dgm:cxn modelId="{87B70E67-0879-4AD9-A7B0-1DA53B6F6797}" srcId="{52F3B86F-3A24-4273-9710-54BE196CD97A}" destId="{DD945C96-E6B4-4310-B393-5AEDDC385F76}" srcOrd="0" destOrd="0" parTransId="{E56A16DD-1B33-4AEE-A0F8-597704E71BC5}" sibTransId="{8FEE1297-4D8C-488D-8E64-58F592D4B8AC}"/>
    <dgm:cxn modelId="{91A342C4-6E41-4B0A-B9BD-0FBAFFD6D0ED}" type="presOf" srcId="{7C5850B4-2981-4757-8D4A-CAC08FC8F715}" destId="{390F5A8E-5188-449E-89C2-1871AE4B718A}" srcOrd="0" destOrd="0" presId="urn:microsoft.com/office/officeart/2005/8/layout/hList1"/>
    <dgm:cxn modelId="{7DCDE05F-B423-4755-BA26-DE91869E70E9}" type="presParOf" srcId="{390F5A8E-5188-449E-89C2-1871AE4B718A}" destId="{0CE9C4BA-E930-4FED-8B4F-B5F4D322DB69}" srcOrd="0" destOrd="0" presId="urn:microsoft.com/office/officeart/2005/8/layout/hList1"/>
    <dgm:cxn modelId="{70E5BD3C-DF74-4092-809E-19A5AA7F45E9}" type="presParOf" srcId="{0CE9C4BA-E930-4FED-8B4F-B5F4D322DB69}" destId="{C2E3937A-D815-4611-A189-70343CF7D9FB}" srcOrd="0" destOrd="0" presId="urn:microsoft.com/office/officeart/2005/8/layout/hList1"/>
    <dgm:cxn modelId="{D67A39EF-5089-47A4-ACCB-9D8DC91929F6}" type="presParOf" srcId="{0CE9C4BA-E930-4FED-8B4F-B5F4D322DB69}" destId="{9F15474E-601A-4287-A6AC-9C75FD2E4E02}" srcOrd="1" destOrd="0" presId="urn:microsoft.com/office/officeart/2005/8/layout/hList1"/>
    <dgm:cxn modelId="{7BDB9D35-E50F-4EE9-8F60-8EE46A7965ED}" type="presParOf" srcId="{390F5A8E-5188-449E-89C2-1871AE4B718A}" destId="{5B8B7070-7832-4018-BED2-F6A14B579F7C}" srcOrd="1" destOrd="0" presId="urn:microsoft.com/office/officeart/2005/8/layout/hList1"/>
    <dgm:cxn modelId="{6E2D4A86-1128-4D5B-918C-00221FA9BDB6}" type="presParOf" srcId="{390F5A8E-5188-449E-89C2-1871AE4B718A}" destId="{4AFC983F-18A1-4E9A-8F55-E9CDD3110384}" srcOrd="2" destOrd="0" presId="urn:microsoft.com/office/officeart/2005/8/layout/hList1"/>
    <dgm:cxn modelId="{A3004492-D8EC-4B17-B210-DBA59C982058}" type="presParOf" srcId="{4AFC983F-18A1-4E9A-8F55-E9CDD3110384}" destId="{5666D86D-6B2F-414A-B9AB-868C65DB4E94}" srcOrd="0" destOrd="0" presId="urn:microsoft.com/office/officeart/2005/8/layout/hList1"/>
    <dgm:cxn modelId="{0A5B1C81-7248-4BEB-984C-C375A79CFF80}" type="presParOf" srcId="{4AFC983F-18A1-4E9A-8F55-E9CDD3110384}" destId="{D7469000-146A-4F1D-BD01-6921B352CE37}" srcOrd="1" destOrd="0" presId="urn:microsoft.com/office/officeart/2005/8/layout/hList1"/>
    <dgm:cxn modelId="{E9CDDD36-3ECF-4816-8D6D-8D3093C6A423}" type="presParOf" srcId="{390F5A8E-5188-449E-89C2-1871AE4B718A}" destId="{42077BA1-FD41-437F-B61C-27B96AE3C355}" srcOrd="3" destOrd="0" presId="urn:microsoft.com/office/officeart/2005/8/layout/hList1"/>
    <dgm:cxn modelId="{328A54B7-6A22-46A5-9AC3-CFDDBA6C8E85}" type="presParOf" srcId="{390F5A8E-5188-449E-89C2-1871AE4B718A}" destId="{8D9DC645-48B4-4B06-8AAF-A223D639BA62}" srcOrd="4" destOrd="0" presId="urn:microsoft.com/office/officeart/2005/8/layout/hList1"/>
    <dgm:cxn modelId="{50E03C0D-83DC-42AD-BFDE-32A11163513F}" type="presParOf" srcId="{8D9DC645-48B4-4B06-8AAF-A223D639BA62}" destId="{AEA6C3BB-0C9B-4B04-8510-4E83874DD21C}" srcOrd="0" destOrd="0" presId="urn:microsoft.com/office/officeart/2005/8/layout/hList1"/>
    <dgm:cxn modelId="{65E8748C-8615-440F-BB7E-F5D2587F65A7}" type="presParOf" srcId="{8D9DC645-48B4-4B06-8AAF-A223D639BA62}" destId="{DA8629D0-CDD0-4E67-82CE-30B6FF4BB2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C2A9F9-1751-464B-913E-7F537A766B1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12BFB7-80A5-4608-A15A-21D4E74415E7}">
      <dgm:prSet phldrT="[Текст]"/>
      <dgm:spPr/>
      <dgm:t>
        <a:bodyPr/>
        <a:lstStyle/>
        <a:p>
          <a:r>
            <a:rPr lang="ru-RU" b="1" dirty="0" smtClean="0"/>
            <a:t>Гибкость</a:t>
          </a:r>
          <a:r>
            <a:rPr lang="ru-RU" dirty="0" smtClean="0"/>
            <a:t> - способность выполнять движения с максимальной амплитудой движений</a:t>
          </a:r>
          <a:endParaRPr lang="ru-RU" dirty="0"/>
        </a:p>
      </dgm:t>
    </dgm:pt>
    <dgm:pt modelId="{75926589-2711-4D5B-93F5-0E420D14C1D0}" type="parTrans" cxnId="{B9FABA0B-3ED1-4BC6-85B2-5A82A6D94DD6}">
      <dgm:prSet/>
      <dgm:spPr/>
      <dgm:t>
        <a:bodyPr/>
        <a:lstStyle/>
        <a:p>
          <a:endParaRPr lang="ru-RU"/>
        </a:p>
      </dgm:t>
    </dgm:pt>
    <dgm:pt modelId="{0AA98EE3-8CE8-4B33-89E2-B0E72C8211E4}" type="sibTrans" cxnId="{B9FABA0B-3ED1-4BC6-85B2-5A82A6D94DD6}">
      <dgm:prSet/>
      <dgm:spPr/>
      <dgm:t>
        <a:bodyPr/>
        <a:lstStyle/>
        <a:p>
          <a:endParaRPr lang="ru-RU"/>
        </a:p>
      </dgm:t>
    </dgm:pt>
    <dgm:pt modelId="{8462FBBD-1FDF-4ED2-9698-08F4292DD36F}">
      <dgm:prSet phldrT="[Текст]"/>
      <dgm:spPr/>
      <dgm:t>
        <a:bodyPr/>
        <a:lstStyle/>
        <a:p>
          <a:r>
            <a:rPr lang="ru-RU" b="1" dirty="0" smtClean="0"/>
            <a:t>Активная</a:t>
          </a:r>
          <a:r>
            <a:rPr lang="ru-RU" dirty="0" smtClean="0"/>
            <a:t> гибкость проявляется в амплитуде движений за счет мышц, обеспечивающих движения в суставе (например, ласточка) </a:t>
          </a:r>
          <a:endParaRPr lang="ru-RU" dirty="0"/>
        </a:p>
      </dgm:t>
    </dgm:pt>
    <dgm:pt modelId="{3E707F6C-0284-43C3-B19E-ABB4881684A3}" type="parTrans" cxnId="{9DE5BB7F-FCE9-4A36-8680-CF927A090FB6}">
      <dgm:prSet/>
      <dgm:spPr/>
      <dgm:t>
        <a:bodyPr/>
        <a:lstStyle/>
        <a:p>
          <a:endParaRPr lang="ru-RU"/>
        </a:p>
      </dgm:t>
    </dgm:pt>
    <dgm:pt modelId="{8DFC2E68-709A-4B9F-B3C3-3267644F92C9}" type="sibTrans" cxnId="{9DE5BB7F-FCE9-4A36-8680-CF927A090FB6}">
      <dgm:prSet/>
      <dgm:spPr/>
      <dgm:t>
        <a:bodyPr/>
        <a:lstStyle/>
        <a:p>
          <a:endParaRPr lang="ru-RU"/>
        </a:p>
      </dgm:t>
    </dgm:pt>
    <dgm:pt modelId="{62DDD28C-31F0-4343-8FF4-88CBB4D4D519}">
      <dgm:prSet phldrT="[Текст]"/>
      <dgm:spPr/>
      <dgm:t>
        <a:bodyPr/>
        <a:lstStyle/>
        <a:p>
          <a:r>
            <a:rPr lang="ru-RU" b="1" dirty="0" smtClean="0"/>
            <a:t>Пассивная</a:t>
          </a:r>
          <a:r>
            <a:rPr lang="ru-RU" dirty="0" smtClean="0"/>
            <a:t> гибкость проявляется в амплитуде движений за счет внешних сил</a:t>
          </a:r>
          <a:endParaRPr lang="ru-RU" dirty="0"/>
        </a:p>
      </dgm:t>
    </dgm:pt>
    <dgm:pt modelId="{1DC3656E-367E-4713-AF33-DF8A4AAF9CD1}" type="parTrans" cxnId="{4534C252-C801-43E1-A650-D071834EB113}">
      <dgm:prSet/>
      <dgm:spPr/>
      <dgm:t>
        <a:bodyPr/>
        <a:lstStyle/>
        <a:p>
          <a:endParaRPr lang="ru-RU"/>
        </a:p>
      </dgm:t>
    </dgm:pt>
    <dgm:pt modelId="{9A980E7B-AC5C-4A48-B940-D87D65678F0C}" type="sibTrans" cxnId="{4534C252-C801-43E1-A650-D071834EB113}">
      <dgm:prSet/>
      <dgm:spPr/>
      <dgm:t>
        <a:bodyPr/>
        <a:lstStyle/>
        <a:p>
          <a:endParaRPr lang="ru-RU"/>
        </a:p>
      </dgm:t>
    </dgm:pt>
    <dgm:pt modelId="{825167EF-1E53-4497-9F08-70D30A6B0A4F}" type="pres">
      <dgm:prSet presAssocID="{6EC2A9F9-1751-464B-913E-7F537A766B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9B1D8B-CE5F-4EAC-9A3C-2962A440D7DC}" type="pres">
      <dgm:prSet presAssocID="{7612BFB7-80A5-4608-A15A-21D4E74415E7}" presName="hierRoot1" presStyleCnt="0"/>
      <dgm:spPr/>
    </dgm:pt>
    <dgm:pt modelId="{0646EF82-DA32-4B26-A82B-516698024675}" type="pres">
      <dgm:prSet presAssocID="{7612BFB7-80A5-4608-A15A-21D4E74415E7}" presName="composite" presStyleCnt="0"/>
      <dgm:spPr/>
    </dgm:pt>
    <dgm:pt modelId="{B96E6BAB-4065-4422-B944-477C85D1AF30}" type="pres">
      <dgm:prSet presAssocID="{7612BFB7-80A5-4608-A15A-21D4E74415E7}" presName="background" presStyleLbl="node0" presStyleIdx="0" presStyleCnt="1"/>
      <dgm:spPr/>
    </dgm:pt>
    <dgm:pt modelId="{D2456870-BEFD-47E0-98D4-EA29B5908D1E}" type="pres">
      <dgm:prSet presAssocID="{7612BFB7-80A5-4608-A15A-21D4E74415E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23482B-71A4-4946-844F-6CA6288D6F9E}" type="pres">
      <dgm:prSet presAssocID="{7612BFB7-80A5-4608-A15A-21D4E74415E7}" presName="hierChild2" presStyleCnt="0"/>
      <dgm:spPr/>
    </dgm:pt>
    <dgm:pt modelId="{B76EA1CE-F2B6-4A76-9181-E86C70BC24BD}" type="pres">
      <dgm:prSet presAssocID="{3E707F6C-0284-43C3-B19E-ABB4881684A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2043640-F3F1-4765-84E7-DB2C7F8BAF94}" type="pres">
      <dgm:prSet presAssocID="{8462FBBD-1FDF-4ED2-9698-08F4292DD36F}" presName="hierRoot2" presStyleCnt="0"/>
      <dgm:spPr/>
    </dgm:pt>
    <dgm:pt modelId="{6B32A6F9-9BEA-4205-A1EE-E3F9F7BF7714}" type="pres">
      <dgm:prSet presAssocID="{8462FBBD-1FDF-4ED2-9698-08F4292DD36F}" presName="composite2" presStyleCnt="0"/>
      <dgm:spPr/>
    </dgm:pt>
    <dgm:pt modelId="{53866575-9E80-487A-B370-B41624ED1922}" type="pres">
      <dgm:prSet presAssocID="{8462FBBD-1FDF-4ED2-9698-08F4292DD36F}" presName="background2" presStyleLbl="node2" presStyleIdx="0" presStyleCnt="2"/>
      <dgm:spPr/>
    </dgm:pt>
    <dgm:pt modelId="{61DEB0D3-E45C-4146-8993-764BEE0CF996}" type="pres">
      <dgm:prSet presAssocID="{8462FBBD-1FDF-4ED2-9698-08F4292DD36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E886DA-B650-4E19-839A-B0E8D221AD74}" type="pres">
      <dgm:prSet presAssocID="{8462FBBD-1FDF-4ED2-9698-08F4292DD36F}" presName="hierChild3" presStyleCnt="0"/>
      <dgm:spPr/>
    </dgm:pt>
    <dgm:pt modelId="{442280BD-0904-4DCC-A2B5-59BB4BC5553F}" type="pres">
      <dgm:prSet presAssocID="{1DC3656E-367E-4713-AF33-DF8A4AAF9CD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FB6243E-B076-4FB4-8ACE-168E6315033C}" type="pres">
      <dgm:prSet presAssocID="{62DDD28C-31F0-4343-8FF4-88CBB4D4D519}" presName="hierRoot2" presStyleCnt="0"/>
      <dgm:spPr/>
    </dgm:pt>
    <dgm:pt modelId="{1BA226F5-3077-43C8-9C1D-D4484C3E0DA2}" type="pres">
      <dgm:prSet presAssocID="{62DDD28C-31F0-4343-8FF4-88CBB4D4D519}" presName="composite2" presStyleCnt="0"/>
      <dgm:spPr/>
    </dgm:pt>
    <dgm:pt modelId="{0CA0F070-8C94-49B8-99BB-062F792E5EBC}" type="pres">
      <dgm:prSet presAssocID="{62DDD28C-31F0-4343-8FF4-88CBB4D4D519}" presName="background2" presStyleLbl="node2" presStyleIdx="1" presStyleCnt="2"/>
      <dgm:spPr/>
    </dgm:pt>
    <dgm:pt modelId="{0E1CF297-218D-4B23-AEF1-7961D5B86CF2}" type="pres">
      <dgm:prSet presAssocID="{62DDD28C-31F0-4343-8FF4-88CBB4D4D51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2DAFD2-4ACB-4DAB-91AD-6B1F467846CE}" type="pres">
      <dgm:prSet presAssocID="{62DDD28C-31F0-4343-8FF4-88CBB4D4D519}" presName="hierChild3" presStyleCnt="0"/>
      <dgm:spPr/>
    </dgm:pt>
  </dgm:ptLst>
  <dgm:cxnLst>
    <dgm:cxn modelId="{3E85FA56-10E1-483D-9322-019A3428AFC6}" type="presOf" srcId="{62DDD28C-31F0-4343-8FF4-88CBB4D4D519}" destId="{0E1CF297-218D-4B23-AEF1-7961D5B86CF2}" srcOrd="0" destOrd="0" presId="urn:microsoft.com/office/officeart/2005/8/layout/hierarchy1"/>
    <dgm:cxn modelId="{8FB3214A-A31E-45EA-ABD1-BDC81C0C473B}" type="presOf" srcId="{1DC3656E-367E-4713-AF33-DF8A4AAF9CD1}" destId="{442280BD-0904-4DCC-A2B5-59BB4BC5553F}" srcOrd="0" destOrd="0" presId="urn:microsoft.com/office/officeart/2005/8/layout/hierarchy1"/>
    <dgm:cxn modelId="{25201734-45B8-44CB-8C48-EBBBCC39BED2}" type="presOf" srcId="{7612BFB7-80A5-4608-A15A-21D4E74415E7}" destId="{D2456870-BEFD-47E0-98D4-EA29B5908D1E}" srcOrd="0" destOrd="0" presId="urn:microsoft.com/office/officeart/2005/8/layout/hierarchy1"/>
    <dgm:cxn modelId="{DA04E2D5-9B5D-494F-87AD-572E7DB81580}" type="presOf" srcId="{6EC2A9F9-1751-464B-913E-7F537A766B14}" destId="{825167EF-1E53-4497-9F08-70D30A6B0A4F}" srcOrd="0" destOrd="0" presId="urn:microsoft.com/office/officeart/2005/8/layout/hierarchy1"/>
    <dgm:cxn modelId="{162A32FA-63F2-4C2B-88D6-992CD43CF56C}" type="presOf" srcId="{3E707F6C-0284-43C3-B19E-ABB4881684A3}" destId="{B76EA1CE-F2B6-4A76-9181-E86C70BC24BD}" srcOrd="0" destOrd="0" presId="urn:microsoft.com/office/officeart/2005/8/layout/hierarchy1"/>
    <dgm:cxn modelId="{9DE5BB7F-FCE9-4A36-8680-CF927A090FB6}" srcId="{7612BFB7-80A5-4608-A15A-21D4E74415E7}" destId="{8462FBBD-1FDF-4ED2-9698-08F4292DD36F}" srcOrd="0" destOrd="0" parTransId="{3E707F6C-0284-43C3-B19E-ABB4881684A3}" sibTransId="{8DFC2E68-709A-4B9F-B3C3-3267644F92C9}"/>
    <dgm:cxn modelId="{B9FABA0B-3ED1-4BC6-85B2-5A82A6D94DD6}" srcId="{6EC2A9F9-1751-464B-913E-7F537A766B14}" destId="{7612BFB7-80A5-4608-A15A-21D4E74415E7}" srcOrd="0" destOrd="0" parTransId="{75926589-2711-4D5B-93F5-0E420D14C1D0}" sibTransId="{0AA98EE3-8CE8-4B33-89E2-B0E72C8211E4}"/>
    <dgm:cxn modelId="{4534C252-C801-43E1-A650-D071834EB113}" srcId="{7612BFB7-80A5-4608-A15A-21D4E74415E7}" destId="{62DDD28C-31F0-4343-8FF4-88CBB4D4D519}" srcOrd="1" destOrd="0" parTransId="{1DC3656E-367E-4713-AF33-DF8A4AAF9CD1}" sibTransId="{9A980E7B-AC5C-4A48-B940-D87D65678F0C}"/>
    <dgm:cxn modelId="{5F0688E7-EDA6-4282-A5E5-CF80E1CA8C9D}" type="presOf" srcId="{8462FBBD-1FDF-4ED2-9698-08F4292DD36F}" destId="{61DEB0D3-E45C-4146-8993-764BEE0CF996}" srcOrd="0" destOrd="0" presId="urn:microsoft.com/office/officeart/2005/8/layout/hierarchy1"/>
    <dgm:cxn modelId="{4E15DB98-3884-4766-A9E9-BCA933721CF0}" type="presParOf" srcId="{825167EF-1E53-4497-9F08-70D30A6B0A4F}" destId="{929B1D8B-CE5F-4EAC-9A3C-2962A440D7DC}" srcOrd="0" destOrd="0" presId="urn:microsoft.com/office/officeart/2005/8/layout/hierarchy1"/>
    <dgm:cxn modelId="{F3BEEA1B-42DF-4FE9-AD45-96E63750256A}" type="presParOf" srcId="{929B1D8B-CE5F-4EAC-9A3C-2962A440D7DC}" destId="{0646EF82-DA32-4B26-A82B-516698024675}" srcOrd="0" destOrd="0" presId="urn:microsoft.com/office/officeart/2005/8/layout/hierarchy1"/>
    <dgm:cxn modelId="{552F44F1-69B9-44D4-8398-C4E417E704D7}" type="presParOf" srcId="{0646EF82-DA32-4B26-A82B-516698024675}" destId="{B96E6BAB-4065-4422-B944-477C85D1AF30}" srcOrd="0" destOrd="0" presId="urn:microsoft.com/office/officeart/2005/8/layout/hierarchy1"/>
    <dgm:cxn modelId="{BFD9D12F-B79B-485E-BD52-DDE5D5452DDC}" type="presParOf" srcId="{0646EF82-DA32-4B26-A82B-516698024675}" destId="{D2456870-BEFD-47E0-98D4-EA29B5908D1E}" srcOrd="1" destOrd="0" presId="urn:microsoft.com/office/officeart/2005/8/layout/hierarchy1"/>
    <dgm:cxn modelId="{EB5D5D84-B36A-4029-A58E-12C2D3BCCBDF}" type="presParOf" srcId="{929B1D8B-CE5F-4EAC-9A3C-2962A440D7DC}" destId="{9B23482B-71A4-4946-844F-6CA6288D6F9E}" srcOrd="1" destOrd="0" presId="urn:microsoft.com/office/officeart/2005/8/layout/hierarchy1"/>
    <dgm:cxn modelId="{320E603C-8C91-499F-A944-5C1FF4F55DB1}" type="presParOf" srcId="{9B23482B-71A4-4946-844F-6CA6288D6F9E}" destId="{B76EA1CE-F2B6-4A76-9181-E86C70BC24BD}" srcOrd="0" destOrd="0" presId="urn:microsoft.com/office/officeart/2005/8/layout/hierarchy1"/>
    <dgm:cxn modelId="{E8C25CB8-6019-492C-9CAE-0553CFC08687}" type="presParOf" srcId="{9B23482B-71A4-4946-844F-6CA6288D6F9E}" destId="{12043640-F3F1-4765-84E7-DB2C7F8BAF94}" srcOrd="1" destOrd="0" presId="urn:microsoft.com/office/officeart/2005/8/layout/hierarchy1"/>
    <dgm:cxn modelId="{36C786B8-9820-45CB-84E6-5A58DBBFE870}" type="presParOf" srcId="{12043640-F3F1-4765-84E7-DB2C7F8BAF94}" destId="{6B32A6F9-9BEA-4205-A1EE-E3F9F7BF7714}" srcOrd="0" destOrd="0" presId="urn:microsoft.com/office/officeart/2005/8/layout/hierarchy1"/>
    <dgm:cxn modelId="{508067ED-F2C6-4188-ACAA-22445E66754E}" type="presParOf" srcId="{6B32A6F9-9BEA-4205-A1EE-E3F9F7BF7714}" destId="{53866575-9E80-487A-B370-B41624ED1922}" srcOrd="0" destOrd="0" presId="urn:microsoft.com/office/officeart/2005/8/layout/hierarchy1"/>
    <dgm:cxn modelId="{2401B901-CAFC-4CBC-A689-835664E0FB4F}" type="presParOf" srcId="{6B32A6F9-9BEA-4205-A1EE-E3F9F7BF7714}" destId="{61DEB0D3-E45C-4146-8993-764BEE0CF996}" srcOrd="1" destOrd="0" presId="urn:microsoft.com/office/officeart/2005/8/layout/hierarchy1"/>
    <dgm:cxn modelId="{15442CBF-AB4B-4833-A891-11B820A15FDF}" type="presParOf" srcId="{12043640-F3F1-4765-84E7-DB2C7F8BAF94}" destId="{ECE886DA-B650-4E19-839A-B0E8D221AD74}" srcOrd="1" destOrd="0" presId="urn:microsoft.com/office/officeart/2005/8/layout/hierarchy1"/>
    <dgm:cxn modelId="{0D79688C-1F66-4A91-9FA6-761CCB7325BE}" type="presParOf" srcId="{9B23482B-71A4-4946-844F-6CA6288D6F9E}" destId="{442280BD-0904-4DCC-A2B5-59BB4BC5553F}" srcOrd="2" destOrd="0" presId="urn:microsoft.com/office/officeart/2005/8/layout/hierarchy1"/>
    <dgm:cxn modelId="{28A33D62-DBDE-4A4F-8C1F-9439C7530CF9}" type="presParOf" srcId="{9B23482B-71A4-4946-844F-6CA6288D6F9E}" destId="{2FB6243E-B076-4FB4-8ACE-168E6315033C}" srcOrd="3" destOrd="0" presId="urn:microsoft.com/office/officeart/2005/8/layout/hierarchy1"/>
    <dgm:cxn modelId="{AAB70FF0-D271-45C7-A3FE-FCF392289E90}" type="presParOf" srcId="{2FB6243E-B076-4FB4-8ACE-168E6315033C}" destId="{1BA226F5-3077-43C8-9C1D-D4484C3E0DA2}" srcOrd="0" destOrd="0" presId="urn:microsoft.com/office/officeart/2005/8/layout/hierarchy1"/>
    <dgm:cxn modelId="{AA8B44F7-25D4-41DF-8DDB-4682995F2249}" type="presParOf" srcId="{1BA226F5-3077-43C8-9C1D-D4484C3E0DA2}" destId="{0CA0F070-8C94-49B8-99BB-062F792E5EBC}" srcOrd="0" destOrd="0" presId="urn:microsoft.com/office/officeart/2005/8/layout/hierarchy1"/>
    <dgm:cxn modelId="{F6CDEAD2-48E9-4F38-8960-00371E024323}" type="presParOf" srcId="{1BA226F5-3077-43C8-9C1D-D4484C3E0DA2}" destId="{0E1CF297-218D-4B23-AEF1-7961D5B86CF2}" srcOrd="1" destOrd="0" presId="urn:microsoft.com/office/officeart/2005/8/layout/hierarchy1"/>
    <dgm:cxn modelId="{E4B93A46-C71B-425D-B29F-F20B01AE0BF3}" type="presParOf" srcId="{2FB6243E-B076-4FB4-8ACE-168E6315033C}" destId="{112DAFD2-4ACB-4DAB-91AD-6B1F467846C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043D579-DE3C-4CC5-BD29-CF93B1F9E2ED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69EB44-ED98-4E47-9DC8-8E87746D5B4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Проявление гибкости зависит от: </a:t>
          </a:r>
          <a:endParaRPr lang="ru-RU" dirty="0"/>
        </a:p>
      </dgm:t>
    </dgm:pt>
    <dgm:pt modelId="{DFAD9B53-E93D-4C7D-B007-342AF60D5864}" type="parTrans" cxnId="{4E105371-E590-487D-9EBA-6FD1DB89A826}">
      <dgm:prSet/>
      <dgm:spPr/>
      <dgm:t>
        <a:bodyPr/>
        <a:lstStyle/>
        <a:p>
          <a:endParaRPr lang="ru-RU"/>
        </a:p>
      </dgm:t>
    </dgm:pt>
    <dgm:pt modelId="{A35FFEF3-E803-4F1C-9B41-DDDF89C569B2}" type="sibTrans" cxnId="{4E105371-E590-487D-9EBA-6FD1DB89A826}">
      <dgm:prSet/>
      <dgm:spPr/>
      <dgm:t>
        <a:bodyPr/>
        <a:lstStyle/>
        <a:p>
          <a:endParaRPr lang="ru-RU"/>
        </a:p>
      </dgm:t>
    </dgm:pt>
    <dgm:pt modelId="{48406480-37ED-44E0-B2AF-CB057CD6B253}">
      <dgm:prSet phldrT="[Текст]"/>
      <dgm:spPr/>
      <dgm:t>
        <a:bodyPr/>
        <a:lstStyle/>
        <a:p>
          <a:r>
            <a:rPr lang="ru-RU" dirty="0" smtClean="0"/>
            <a:t>длительности разминки (желательно, не менее 20 мин разминки)</a:t>
          </a:r>
          <a:endParaRPr lang="ru-RU" dirty="0"/>
        </a:p>
      </dgm:t>
    </dgm:pt>
    <dgm:pt modelId="{D7364E70-8FC2-449B-ABA1-4032B7250CE5}" type="parTrans" cxnId="{A90FA976-088D-4C41-A2AA-C8A3E4D8A7AE}">
      <dgm:prSet/>
      <dgm:spPr/>
      <dgm:t>
        <a:bodyPr/>
        <a:lstStyle/>
        <a:p>
          <a:endParaRPr lang="ru-RU"/>
        </a:p>
      </dgm:t>
    </dgm:pt>
    <dgm:pt modelId="{0C3B70D3-AB22-4A66-8563-CC6F27EC1937}" type="sibTrans" cxnId="{A90FA976-088D-4C41-A2AA-C8A3E4D8A7AE}">
      <dgm:prSet/>
      <dgm:spPr/>
      <dgm:t>
        <a:bodyPr/>
        <a:lstStyle/>
        <a:p>
          <a:endParaRPr lang="ru-RU"/>
        </a:p>
      </dgm:t>
    </dgm:pt>
    <dgm:pt modelId="{25EF9585-31A4-48DA-8416-C5DE7ACB9B04}">
      <dgm:prSet phldrT="[Текст]"/>
      <dgm:spPr/>
      <dgm:t>
        <a:bodyPr/>
        <a:lstStyle/>
        <a:p>
          <a:r>
            <a:rPr lang="ru-RU" dirty="0" smtClean="0"/>
            <a:t>температуры тела (подвижность в суставах увеличивается после теплой ванны, сауны и т.д.)</a:t>
          </a:r>
          <a:endParaRPr lang="ru-RU" dirty="0"/>
        </a:p>
      </dgm:t>
    </dgm:pt>
    <dgm:pt modelId="{738E660B-D686-407F-AA51-378533A10851}" type="parTrans" cxnId="{EE30BABE-DA89-4CFB-963E-98853D7A2B65}">
      <dgm:prSet/>
      <dgm:spPr/>
      <dgm:t>
        <a:bodyPr/>
        <a:lstStyle/>
        <a:p>
          <a:endParaRPr lang="ru-RU"/>
        </a:p>
      </dgm:t>
    </dgm:pt>
    <dgm:pt modelId="{B35B63BE-D8F0-4AC5-BAA7-221C478D8DCE}" type="sibTrans" cxnId="{EE30BABE-DA89-4CFB-963E-98853D7A2B65}">
      <dgm:prSet/>
      <dgm:spPr/>
      <dgm:t>
        <a:bodyPr/>
        <a:lstStyle/>
        <a:p>
          <a:endParaRPr lang="ru-RU"/>
        </a:p>
      </dgm:t>
    </dgm:pt>
    <dgm:pt modelId="{34F3F59A-D467-48EE-9B5A-FF086AE583B6}">
      <dgm:prSet phldrT="[Текст]"/>
      <dgm:spPr/>
      <dgm:t>
        <a:bodyPr/>
        <a:lstStyle/>
        <a:p>
          <a:r>
            <a:rPr lang="ru-RU" dirty="0" smtClean="0"/>
            <a:t>температуры воздуха (при высокой температуре гибкость выше)</a:t>
          </a:r>
          <a:endParaRPr lang="ru-RU" dirty="0"/>
        </a:p>
      </dgm:t>
    </dgm:pt>
    <dgm:pt modelId="{BC390CA7-ED53-418B-A0FC-88EBC3F54371}" type="parTrans" cxnId="{1D2C3D9F-AF74-4AC6-B0EF-1367FA41C74E}">
      <dgm:prSet/>
      <dgm:spPr/>
      <dgm:t>
        <a:bodyPr/>
        <a:lstStyle/>
        <a:p>
          <a:endParaRPr lang="ru-RU"/>
        </a:p>
      </dgm:t>
    </dgm:pt>
    <dgm:pt modelId="{117187F1-E3C0-410F-853D-2F563141A2F7}" type="sibTrans" cxnId="{1D2C3D9F-AF74-4AC6-B0EF-1367FA41C74E}">
      <dgm:prSet/>
      <dgm:spPr/>
      <dgm:t>
        <a:bodyPr/>
        <a:lstStyle/>
        <a:p>
          <a:endParaRPr lang="ru-RU"/>
        </a:p>
      </dgm:t>
    </dgm:pt>
    <dgm:pt modelId="{33F9568B-ADEA-4A9A-B2BA-E32B9893868F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времени суток (гибкость меньше утром, чем вечером)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22D2E7B0-DD6C-41A9-9816-11FF91F3BE41}" type="sibTrans" cxnId="{8A82AB3B-3DC9-4572-860C-7318FB444794}">
      <dgm:prSet/>
      <dgm:spPr/>
      <dgm:t>
        <a:bodyPr/>
        <a:lstStyle/>
        <a:p>
          <a:endParaRPr lang="ru-RU"/>
        </a:p>
      </dgm:t>
    </dgm:pt>
    <dgm:pt modelId="{5E76435A-D446-4C37-BEA3-E0791654D6CE}" type="parTrans" cxnId="{8A82AB3B-3DC9-4572-860C-7318FB444794}">
      <dgm:prSet/>
      <dgm:spPr/>
      <dgm:t>
        <a:bodyPr/>
        <a:lstStyle/>
        <a:p>
          <a:endParaRPr lang="ru-RU"/>
        </a:p>
      </dgm:t>
    </dgm:pt>
    <dgm:pt modelId="{5F2C8AA7-B13E-469F-913A-AB33573CB75B}" type="pres">
      <dgm:prSet presAssocID="{D043D579-DE3C-4CC5-BD29-CF93B1F9E2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45B1D2-0629-455B-BF16-2A54F845C84C}" type="pres">
      <dgm:prSet presAssocID="{F869EB44-ED98-4E47-9DC8-8E87746D5B40}" presName="vertOne" presStyleCnt="0"/>
      <dgm:spPr/>
    </dgm:pt>
    <dgm:pt modelId="{E7241E8E-0C17-46E2-BE7A-96AD3FFB041C}" type="pres">
      <dgm:prSet presAssocID="{F869EB44-ED98-4E47-9DC8-8E87746D5B4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DC0E15-E9D4-4526-81F6-C6E0A4316F19}" type="pres">
      <dgm:prSet presAssocID="{F869EB44-ED98-4E47-9DC8-8E87746D5B40}" presName="parTransOne" presStyleCnt="0"/>
      <dgm:spPr/>
    </dgm:pt>
    <dgm:pt modelId="{3CE24540-69B9-48E9-8152-89A50BDF89B5}" type="pres">
      <dgm:prSet presAssocID="{F869EB44-ED98-4E47-9DC8-8E87746D5B40}" presName="horzOne" presStyleCnt="0"/>
      <dgm:spPr/>
    </dgm:pt>
    <dgm:pt modelId="{9B68399A-CA0A-42F5-8C0A-1FA9BCADA276}" type="pres">
      <dgm:prSet presAssocID="{48406480-37ED-44E0-B2AF-CB057CD6B253}" presName="vertTwo" presStyleCnt="0"/>
      <dgm:spPr/>
    </dgm:pt>
    <dgm:pt modelId="{94E27C6C-3905-4F21-8FD3-DC209E7E2362}" type="pres">
      <dgm:prSet presAssocID="{48406480-37ED-44E0-B2AF-CB057CD6B253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B87C3-0D81-4D66-AE9A-3D9617A4F126}" type="pres">
      <dgm:prSet presAssocID="{48406480-37ED-44E0-B2AF-CB057CD6B253}" presName="parTransTwo" presStyleCnt="0"/>
      <dgm:spPr/>
    </dgm:pt>
    <dgm:pt modelId="{B3CF02F0-15B8-42EF-A720-464C30C0E7C2}" type="pres">
      <dgm:prSet presAssocID="{48406480-37ED-44E0-B2AF-CB057CD6B253}" presName="horzTwo" presStyleCnt="0"/>
      <dgm:spPr/>
    </dgm:pt>
    <dgm:pt modelId="{A819F21D-BD33-43FC-916F-1755A2383C01}" type="pres">
      <dgm:prSet presAssocID="{25EF9585-31A4-48DA-8416-C5DE7ACB9B04}" presName="vertThree" presStyleCnt="0"/>
      <dgm:spPr/>
    </dgm:pt>
    <dgm:pt modelId="{046847B0-BC07-445B-8471-108B657B7692}" type="pres">
      <dgm:prSet presAssocID="{25EF9585-31A4-48DA-8416-C5DE7ACB9B04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F21920-FB68-4073-8067-FBA1D6A3131A}" type="pres">
      <dgm:prSet presAssocID="{25EF9585-31A4-48DA-8416-C5DE7ACB9B04}" presName="horzThree" presStyleCnt="0"/>
      <dgm:spPr/>
    </dgm:pt>
    <dgm:pt modelId="{35A6F4BB-CA6E-4F59-85D1-F828308D297E}" type="pres">
      <dgm:prSet presAssocID="{0C3B70D3-AB22-4A66-8563-CC6F27EC1937}" presName="sibSpaceTwo" presStyleCnt="0"/>
      <dgm:spPr/>
    </dgm:pt>
    <dgm:pt modelId="{612B90E1-2BE3-47AB-9DF8-A1CFD188E1E6}" type="pres">
      <dgm:prSet presAssocID="{34F3F59A-D467-48EE-9B5A-FF086AE583B6}" presName="vertTwo" presStyleCnt="0"/>
      <dgm:spPr/>
    </dgm:pt>
    <dgm:pt modelId="{C2C2F7B9-12A4-4259-A7DB-27D4729F741E}" type="pres">
      <dgm:prSet presAssocID="{34F3F59A-D467-48EE-9B5A-FF086AE583B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6EB29F-EFD3-4CB5-98D4-7CB6C9285E19}" type="pres">
      <dgm:prSet presAssocID="{34F3F59A-D467-48EE-9B5A-FF086AE583B6}" presName="parTransTwo" presStyleCnt="0"/>
      <dgm:spPr/>
    </dgm:pt>
    <dgm:pt modelId="{72F72FAA-09C2-4969-905B-B50DA53FB8A4}" type="pres">
      <dgm:prSet presAssocID="{34F3F59A-D467-48EE-9B5A-FF086AE583B6}" presName="horzTwo" presStyleCnt="0"/>
      <dgm:spPr/>
    </dgm:pt>
    <dgm:pt modelId="{2E2AA3C6-6352-4911-81FC-7F91DAD03FC7}" type="pres">
      <dgm:prSet presAssocID="{33F9568B-ADEA-4A9A-B2BA-E32B9893868F}" presName="vertThree" presStyleCnt="0"/>
      <dgm:spPr/>
    </dgm:pt>
    <dgm:pt modelId="{C8F4B1C7-8430-43FC-8B0A-E21D13AD3087}" type="pres">
      <dgm:prSet presAssocID="{33F9568B-ADEA-4A9A-B2BA-E32B9893868F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6F40BF-520F-4746-B33E-7453D9DC9EE7}" type="pres">
      <dgm:prSet presAssocID="{33F9568B-ADEA-4A9A-B2BA-E32B9893868F}" presName="horzThree" presStyleCnt="0"/>
      <dgm:spPr/>
    </dgm:pt>
  </dgm:ptLst>
  <dgm:cxnLst>
    <dgm:cxn modelId="{A27AEF66-3823-4853-898C-7A0147EF4E2F}" type="presOf" srcId="{34F3F59A-D467-48EE-9B5A-FF086AE583B6}" destId="{C2C2F7B9-12A4-4259-A7DB-27D4729F741E}" srcOrd="0" destOrd="0" presId="urn:microsoft.com/office/officeart/2005/8/layout/hierarchy4"/>
    <dgm:cxn modelId="{1D2C3D9F-AF74-4AC6-B0EF-1367FA41C74E}" srcId="{F869EB44-ED98-4E47-9DC8-8E87746D5B40}" destId="{34F3F59A-D467-48EE-9B5A-FF086AE583B6}" srcOrd="1" destOrd="0" parTransId="{BC390CA7-ED53-418B-A0FC-88EBC3F54371}" sibTransId="{117187F1-E3C0-410F-853D-2F563141A2F7}"/>
    <dgm:cxn modelId="{6044D07B-1B11-423D-B59D-40ACA3D332A4}" type="presOf" srcId="{25EF9585-31A4-48DA-8416-C5DE7ACB9B04}" destId="{046847B0-BC07-445B-8471-108B657B7692}" srcOrd="0" destOrd="0" presId="urn:microsoft.com/office/officeart/2005/8/layout/hierarchy4"/>
    <dgm:cxn modelId="{65429765-88F7-4551-8C0A-A60DC3C6A73D}" type="presOf" srcId="{33F9568B-ADEA-4A9A-B2BA-E32B9893868F}" destId="{C8F4B1C7-8430-43FC-8B0A-E21D13AD3087}" srcOrd="0" destOrd="0" presId="urn:microsoft.com/office/officeart/2005/8/layout/hierarchy4"/>
    <dgm:cxn modelId="{4E105371-E590-487D-9EBA-6FD1DB89A826}" srcId="{D043D579-DE3C-4CC5-BD29-CF93B1F9E2ED}" destId="{F869EB44-ED98-4E47-9DC8-8E87746D5B40}" srcOrd="0" destOrd="0" parTransId="{DFAD9B53-E93D-4C7D-B007-342AF60D5864}" sibTransId="{A35FFEF3-E803-4F1C-9B41-DDDF89C569B2}"/>
    <dgm:cxn modelId="{CD794F63-9E77-437B-9F0B-D7FE398BF0BF}" type="presOf" srcId="{F869EB44-ED98-4E47-9DC8-8E87746D5B40}" destId="{E7241E8E-0C17-46E2-BE7A-96AD3FFB041C}" srcOrd="0" destOrd="0" presId="urn:microsoft.com/office/officeart/2005/8/layout/hierarchy4"/>
    <dgm:cxn modelId="{4A65C7EA-4CF0-4B1D-99CD-FA40EF8DC655}" type="presOf" srcId="{D043D579-DE3C-4CC5-BD29-CF93B1F9E2ED}" destId="{5F2C8AA7-B13E-469F-913A-AB33573CB75B}" srcOrd="0" destOrd="0" presId="urn:microsoft.com/office/officeart/2005/8/layout/hierarchy4"/>
    <dgm:cxn modelId="{A90FA976-088D-4C41-A2AA-C8A3E4D8A7AE}" srcId="{F869EB44-ED98-4E47-9DC8-8E87746D5B40}" destId="{48406480-37ED-44E0-B2AF-CB057CD6B253}" srcOrd="0" destOrd="0" parTransId="{D7364E70-8FC2-449B-ABA1-4032B7250CE5}" sibTransId="{0C3B70D3-AB22-4A66-8563-CC6F27EC1937}"/>
    <dgm:cxn modelId="{8A82AB3B-3DC9-4572-860C-7318FB444794}" srcId="{34F3F59A-D467-48EE-9B5A-FF086AE583B6}" destId="{33F9568B-ADEA-4A9A-B2BA-E32B9893868F}" srcOrd="0" destOrd="0" parTransId="{5E76435A-D446-4C37-BEA3-E0791654D6CE}" sibTransId="{22D2E7B0-DD6C-41A9-9816-11FF91F3BE41}"/>
    <dgm:cxn modelId="{EE30BABE-DA89-4CFB-963E-98853D7A2B65}" srcId="{48406480-37ED-44E0-B2AF-CB057CD6B253}" destId="{25EF9585-31A4-48DA-8416-C5DE7ACB9B04}" srcOrd="0" destOrd="0" parTransId="{738E660B-D686-407F-AA51-378533A10851}" sibTransId="{B35B63BE-D8F0-4AC5-BAA7-221C478D8DCE}"/>
    <dgm:cxn modelId="{96082320-21FD-4A6A-9824-77859A53F469}" type="presOf" srcId="{48406480-37ED-44E0-B2AF-CB057CD6B253}" destId="{94E27C6C-3905-4F21-8FD3-DC209E7E2362}" srcOrd="0" destOrd="0" presId="urn:microsoft.com/office/officeart/2005/8/layout/hierarchy4"/>
    <dgm:cxn modelId="{9E30C95C-9D3D-4383-9B27-6DC6A7BB7F72}" type="presParOf" srcId="{5F2C8AA7-B13E-469F-913A-AB33573CB75B}" destId="{4645B1D2-0629-455B-BF16-2A54F845C84C}" srcOrd="0" destOrd="0" presId="urn:microsoft.com/office/officeart/2005/8/layout/hierarchy4"/>
    <dgm:cxn modelId="{98547F49-5D5C-429F-97C4-7F3F25FEDA2D}" type="presParOf" srcId="{4645B1D2-0629-455B-BF16-2A54F845C84C}" destId="{E7241E8E-0C17-46E2-BE7A-96AD3FFB041C}" srcOrd="0" destOrd="0" presId="urn:microsoft.com/office/officeart/2005/8/layout/hierarchy4"/>
    <dgm:cxn modelId="{F97C6CE5-DF74-41F8-AB22-AE058373CB0D}" type="presParOf" srcId="{4645B1D2-0629-455B-BF16-2A54F845C84C}" destId="{1FDC0E15-E9D4-4526-81F6-C6E0A4316F19}" srcOrd="1" destOrd="0" presId="urn:microsoft.com/office/officeart/2005/8/layout/hierarchy4"/>
    <dgm:cxn modelId="{F5743D91-C3CE-4122-8E38-B3BA877A9848}" type="presParOf" srcId="{4645B1D2-0629-455B-BF16-2A54F845C84C}" destId="{3CE24540-69B9-48E9-8152-89A50BDF89B5}" srcOrd="2" destOrd="0" presId="urn:microsoft.com/office/officeart/2005/8/layout/hierarchy4"/>
    <dgm:cxn modelId="{8D714DC6-A636-4DAE-8669-982C44E735BF}" type="presParOf" srcId="{3CE24540-69B9-48E9-8152-89A50BDF89B5}" destId="{9B68399A-CA0A-42F5-8C0A-1FA9BCADA276}" srcOrd="0" destOrd="0" presId="urn:microsoft.com/office/officeart/2005/8/layout/hierarchy4"/>
    <dgm:cxn modelId="{6942F454-DF40-44CE-9D29-36BF20C4495D}" type="presParOf" srcId="{9B68399A-CA0A-42F5-8C0A-1FA9BCADA276}" destId="{94E27C6C-3905-4F21-8FD3-DC209E7E2362}" srcOrd="0" destOrd="0" presId="urn:microsoft.com/office/officeart/2005/8/layout/hierarchy4"/>
    <dgm:cxn modelId="{7E3EC579-DB92-4671-9778-17F6BA2609B3}" type="presParOf" srcId="{9B68399A-CA0A-42F5-8C0A-1FA9BCADA276}" destId="{C66B87C3-0D81-4D66-AE9A-3D9617A4F126}" srcOrd="1" destOrd="0" presId="urn:microsoft.com/office/officeart/2005/8/layout/hierarchy4"/>
    <dgm:cxn modelId="{54F36900-DCE6-40D4-80FC-DBE77A2FDA65}" type="presParOf" srcId="{9B68399A-CA0A-42F5-8C0A-1FA9BCADA276}" destId="{B3CF02F0-15B8-42EF-A720-464C30C0E7C2}" srcOrd="2" destOrd="0" presId="urn:microsoft.com/office/officeart/2005/8/layout/hierarchy4"/>
    <dgm:cxn modelId="{4498E1FB-9B4A-4E8B-8622-4435F643F740}" type="presParOf" srcId="{B3CF02F0-15B8-42EF-A720-464C30C0E7C2}" destId="{A819F21D-BD33-43FC-916F-1755A2383C01}" srcOrd="0" destOrd="0" presId="urn:microsoft.com/office/officeart/2005/8/layout/hierarchy4"/>
    <dgm:cxn modelId="{656AB20B-C6A2-4E87-8BCD-2F96ADF6CB84}" type="presParOf" srcId="{A819F21D-BD33-43FC-916F-1755A2383C01}" destId="{046847B0-BC07-445B-8471-108B657B7692}" srcOrd="0" destOrd="0" presId="urn:microsoft.com/office/officeart/2005/8/layout/hierarchy4"/>
    <dgm:cxn modelId="{8666DF07-9D3B-4E15-9E8E-B93522C4EE03}" type="presParOf" srcId="{A819F21D-BD33-43FC-916F-1755A2383C01}" destId="{F2F21920-FB68-4073-8067-FBA1D6A3131A}" srcOrd="1" destOrd="0" presId="urn:microsoft.com/office/officeart/2005/8/layout/hierarchy4"/>
    <dgm:cxn modelId="{9CA05F1F-A806-4F47-AE5E-73758C935D21}" type="presParOf" srcId="{3CE24540-69B9-48E9-8152-89A50BDF89B5}" destId="{35A6F4BB-CA6E-4F59-85D1-F828308D297E}" srcOrd="1" destOrd="0" presId="urn:microsoft.com/office/officeart/2005/8/layout/hierarchy4"/>
    <dgm:cxn modelId="{E21FC533-793D-46D4-99CF-2D262C2B9639}" type="presParOf" srcId="{3CE24540-69B9-48E9-8152-89A50BDF89B5}" destId="{612B90E1-2BE3-47AB-9DF8-A1CFD188E1E6}" srcOrd="2" destOrd="0" presId="urn:microsoft.com/office/officeart/2005/8/layout/hierarchy4"/>
    <dgm:cxn modelId="{6399BA27-E014-4FD9-A8EC-99C075ED5F62}" type="presParOf" srcId="{612B90E1-2BE3-47AB-9DF8-A1CFD188E1E6}" destId="{C2C2F7B9-12A4-4259-A7DB-27D4729F741E}" srcOrd="0" destOrd="0" presId="urn:microsoft.com/office/officeart/2005/8/layout/hierarchy4"/>
    <dgm:cxn modelId="{7EC81E55-F54F-48C1-86EC-6F49CD019E74}" type="presParOf" srcId="{612B90E1-2BE3-47AB-9DF8-A1CFD188E1E6}" destId="{636EB29F-EFD3-4CB5-98D4-7CB6C9285E19}" srcOrd="1" destOrd="0" presId="urn:microsoft.com/office/officeart/2005/8/layout/hierarchy4"/>
    <dgm:cxn modelId="{80D2992F-1AEE-44E6-8185-17EEE1AC718F}" type="presParOf" srcId="{612B90E1-2BE3-47AB-9DF8-A1CFD188E1E6}" destId="{72F72FAA-09C2-4969-905B-B50DA53FB8A4}" srcOrd="2" destOrd="0" presId="urn:microsoft.com/office/officeart/2005/8/layout/hierarchy4"/>
    <dgm:cxn modelId="{229F08D7-113B-428D-AEBD-4800D91EEAF0}" type="presParOf" srcId="{72F72FAA-09C2-4969-905B-B50DA53FB8A4}" destId="{2E2AA3C6-6352-4911-81FC-7F91DAD03FC7}" srcOrd="0" destOrd="0" presId="urn:microsoft.com/office/officeart/2005/8/layout/hierarchy4"/>
    <dgm:cxn modelId="{C2FA9375-882F-439B-8DD6-BB6FBABEBF7A}" type="presParOf" srcId="{2E2AA3C6-6352-4911-81FC-7F91DAD03FC7}" destId="{C8F4B1C7-8430-43FC-8B0A-E21D13AD3087}" srcOrd="0" destOrd="0" presId="urn:microsoft.com/office/officeart/2005/8/layout/hierarchy4"/>
    <dgm:cxn modelId="{D4460D8A-63BD-4A81-A830-62AF110477E6}" type="presParOf" srcId="{2E2AA3C6-6352-4911-81FC-7F91DAD03FC7}" destId="{7E6F40BF-520F-4746-B33E-7453D9DC9EE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AC5126-6FBD-4C70-8DAF-BBF93D484166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984D73C-8640-4B78-A49F-368C8BB21B36}">
      <dgm:prSet phldrT="[Текст]" custT="1"/>
      <dgm:spPr/>
      <dgm:t>
        <a:bodyPr/>
        <a:lstStyle/>
        <a:p>
          <a:r>
            <a:rPr lang="ru-RU" sz="3600" b="1" dirty="0" smtClean="0"/>
            <a:t>Виды контроля</a:t>
          </a:r>
          <a:endParaRPr lang="ru-RU" sz="3600" dirty="0"/>
        </a:p>
      </dgm:t>
    </dgm:pt>
    <dgm:pt modelId="{6654E4D0-1690-4F8B-AD07-03009866B02F}" type="parTrans" cxnId="{4B2A18EA-67C5-42B2-98CA-96AB63AC01EB}">
      <dgm:prSet/>
      <dgm:spPr/>
      <dgm:t>
        <a:bodyPr/>
        <a:lstStyle/>
        <a:p>
          <a:endParaRPr lang="ru-RU"/>
        </a:p>
      </dgm:t>
    </dgm:pt>
    <dgm:pt modelId="{88FF9973-E4C6-4B22-A80D-C4BD1D30221F}" type="sibTrans" cxnId="{4B2A18EA-67C5-42B2-98CA-96AB63AC01EB}">
      <dgm:prSet/>
      <dgm:spPr/>
      <dgm:t>
        <a:bodyPr/>
        <a:lstStyle/>
        <a:p>
          <a:endParaRPr lang="ru-RU"/>
        </a:p>
      </dgm:t>
    </dgm:pt>
    <dgm:pt modelId="{1B233AA7-B306-4BEB-ADA2-E294FE7177C4}">
      <dgm:prSet phldrT="[Текст]"/>
      <dgm:spPr/>
      <dgm:t>
        <a:bodyPr/>
        <a:lstStyle/>
        <a:p>
          <a:r>
            <a:rPr lang="ru-RU" b="1" dirty="0" smtClean="0"/>
            <a:t>текущий контроль </a:t>
          </a:r>
          <a:r>
            <a:rPr lang="ru-RU" dirty="0" smtClean="0"/>
            <a:t>демонстрирует уровень физической подготовленности после одного или нескольких тренировочных занятий; </a:t>
          </a:r>
          <a:endParaRPr lang="ru-RU" dirty="0"/>
        </a:p>
      </dgm:t>
    </dgm:pt>
    <dgm:pt modelId="{48174CBC-A572-4959-BF40-E2F7AC6B7EA4}" type="parTrans" cxnId="{C1AC0AD6-70D6-4E77-836D-80E7FBD5D9B5}">
      <dgm:prSet/>
      <dgm:spPr/>
      <dgm:t>
        <a:bodyPr/>
        <a:lstStyle/>
        <a:p>
          <a:endParaRPr lang="ru-RU"/>
        </a:p>
      </dgm:t>
    </dgm:pt>
    <dgm:pt modelId="{B09DC1E6-9729-44D5-81A6-37AA5876948D}" type="sibTrans" cxnId="{C1AC0AD6-70D6-4E77-836D-80E7FBD5D9B5}">
      <dgm:prSet/>
      <dgm:spPr/>
      <dgm:t>
        <a:bodyPr/>
        <a:lstStyle/>
        <a:p>
          <a:endParaRPr lang="ru-RU"/>
        </a:p>
      </dgm:t>
    </dgm:pt>
    <dgm:pt modelId="{256BFD99-3E7F-4C05-823E-3BAF3E9EA4F3}">
      <dgm:prSet/>
      <dgm:spPr/>
      <dgm:t>
        <a:bodyPr/>
        <a:lstStyle/>
        <a:p>
          <a:r>
            <a:rPr lang="ru-RU" b="1" dirty="0" smtClean="0"/>
            <a:t>оперативный</a:t>
          </a:r>
          <a:r>
            <a:rPr lang="ru-RU" dirty="0" smtClean="0"/>
            <a:t> </a:t>
          </a:r>
          <a:r>
            <a:rPr lang="ru-RU" b="1" dirty="0" smtClean="0"/>
            <a:t>контроль -</a:t>
          </a:r>
          <a:r>
            <a:rPr lang="ru-RU" dirty="0" smtClean="0"/>
            <a:t> после выполнения одного или серии упражнений; </a:t>
          </a:r>
        </a:p>
      </dgm:t>
    </dgm:pt>
    <dgm:pt modelId="{835B3A72-04EE-4F2F-9AF1-E76514FBC68A}" type="parTrans" cxnId="{AF515E4C-2993-443F-BEF4-3609CC78EA22}">
      <dgm:prSet/>
      <dgm:spPr/>
      <dgm:t>
        <a:bodyPr/>
        <a:lstStyle/>
        <a:p>
          <a:endParaRPr lang="ru-RU"/>
        </a:p>
      </dgm:t>
    </dgm:pt>
    <dgm:pt modelId="{C092743C-96DE-4548-B0C6-D6FDFBADB66A}" type="sibTrans" cxnId="{AF515E4C-2993-443F-BEF4-3609CC78EA22}">
      <dgm:prSet/>
      <dgm:spPr/>
      <dgm:t>
        <a:bodyPr/>
        <a:lstStyle/>
        <a:p>
          <a:endParaRPr lang="ru-RU"/>
        </a:p>
      </dgm:t>
    </dgm:pt>
    <dgm:pt modelId="{FEC72852-0F25-4292-B2ED-80ADE95BD9F4}">
      <dgm:prSet/>
      <dgm:spPr/>
      <dgm:t>
        <a:bodyPr/>
        <a:lstStyle/>
        <a:p>
          <a:r>
            <a:rPr lang="ru-RU" b="1" dirty="0" smtClean="0"/>
            <a:t>этапный</a:t>
          </a:r>
          <a:r>
            <a:rPr lang="ru-RU" dirty="0" smtClean="0"/>
            <a:t> </a:t>
          </a:r>
          <a:r>
            <a:rPr lang="ru-RU" b="1" dirty="0" smtClean="0"/>
            <a:t>контроль -</a:t>
          </a:r>
          <a:r>
            <a:rPr lang="ru-RU" dirty="0" smtClean="0"/>
            <a:t> после длительного (более полугода) цикла тренировочных занятий. </a:t>
          </a:r>
        </a:p>
      </dgm:t>
    </dgm:pt>
    <dgm:pt modelId="{D066F570-EF46-4AA2-BF40-4CD100AE7B66}" type="parTrans" cxnId="{B9253C7C-0384-447D-9892-4F67FDFD9133}">
      <dgm:prSet/>
      <dgm:spPr/>
      <dgm:t>
        <a:bodyPr/>
        <a:lstStyle/>
        <a:p>
          <a:endParaRPr lang="ru-RU"/>
        </a:p>
      </dgm:t>
    </dgm:pt>
    <dgm:pt modelId="{2199BF52-2B5E-419D-AC11-D7C7BDA7C7E3}" type="sibTrans" cxnId="{B9253C7C-0384-447D-9892-4F67FDFD9133}">
      <dgm:prSet/>
      <dgm:spPr/>
      <dgm:t>
        <a:bodyPr/>
        <a:lstStyle/>
        <a:p>
          <a:endParaRPr lang="ru-RU"/>
        </a:p>
      </dgm:t>
    </dgm:pt>
    <dgm:pt modelId="{3A179678-30BF-4156-8837-15431A8F1715}" type="pres">
      <dgm:prSet presAssocID="{25AC5126-6FBD-4C70-8DAF-BBF93D48416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4D9EC6-3A67-4B89-A9A3-A36DC8CC5FB1}" type="pres">
      <dgm:prSet presAssocID="{3984D73C-8640-4B78-A49F-368C8BB21B36}" presName="roof" presStyleLbl="dkBgShp" presStyleIdx="0" presStyleCnt="2"/>
      <dgm:spPr/>
      <dgm:t>
        <a:bodyPr/>
        <a:lstStyle/>
        <a:p>
          <a:endParaRPr lang="ru-RU"/>
        </a:p>
      </dgm:t>
    </dgm:pt>
    <dgm:pt modelId="{BA30E299-C50D-4ED7-B080-8411FE3DF3FE}" type="pres">
      <dgm:prSet presAssocID="{3984D73C-8640-4B78-A49F-368C8BB21B36}" presName="pillars" presStyleCnt="0"/>
      <dgm:spPr/>
    </dgm:pt>
    <dgm:pt modelId="{E20AB8D3-0D2E-40DA-81E1-3F48E64BE05A}" type="pres">
      <dgm:prSet presAssocID="{3984D73C-8640-4B78-A49F-368C8BB21B3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35DC1-728E-4204-8F55-62131B20A3BF}" type="pres">
      <dgm:prSet presAssocID="{1B233AA7-B306-4BEB-ADA2-E294FE7177C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53FBE-9A68-4EA6-BD0D-B2AC950F0A56}" type="pres">
      <dgm:prSet presAssocID="{FEC72852-0F25-4292-B2ED-80ADE95BD9F4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D16188-2A79-4734-AB1E-08B3DB7A7A23}" type="pres">
      <dgm:prSet presAssocID="{3984D73C-8640-4B78-A49F-368C8BB21B36}" presName="base" presStyleLbl="dkBgShp" presStyleIdx="1" presStyleCnt="2"/>
      <dgm:spPr/>
    </dgm:pt>
  </dgm:ptLst>
  <dgm:cxnLst>
    <dgm:cxn modelId="{C1AC0AD6-70D6-4E77-836D-80E7FBD5D9B5}" srcId="{3984D73C-8640-4B78-A49F-368C8BB21B36}" destId="{1B233AA7-B306-4BEB-ADA2-E294FE7177C4}" srcOrd="1" destOrd="0" parTransId="{48174CBC-A572-4959-BF40-E2F7AC6B7EA4}" sibTransId="{B09DC1E6-9729-44D5-81A6-37AA5876948D}"/>
    <dgm:cxn modelId="{A7EDD649-747C-4BB3-BAF4-5F952B7C194A}" type="presOf" srcId="{256BFD99-3E7F-4C05-823E-3BAF3E9EA4F3}" destId="{E20AB8D3-0D2E-40DA-81E1-3F48E64BE05A}" srcOrd="0" destOrd="0" presId="urn:microsoft.com/office/officeart/2005/8/layout/hList3"/>
    <dgm:cxn modelId="{E9345AB5-072B-4BAE-96BE-B6E74184F1C1}" type="presOf" srcId="{3984D73C-8640-4B78-A49F-368C8BB21B36}" destId="{F84D9EC6-3A67-4B89-A9A3-A36DC8CC5FB1}" srcOrd="0" destOrd="0" presId="urn:microsoft.com/office/officeart/2005/8/layout/hList3"/>
    <dgm:cxn modelId="{C4501778-4753-4E93-B97F-11B2538182B4}" type="presOf" srcId="{FEC72852-0F25-4292-B2ED-80ADE95BD9F4}" destId="{39653FBE-9A68-4EA6-BD0D-B2AC950F0A56}" srcOrd="0" destOrd="0" presId="urn:microsoft.com/office/officeart/2005/8/layout/hList3"/>
    <dgm:cxn modelId="{B9253C7C-0384-447D-9892-4F67FDFD9133}" srcId="{3984D73C-8640-4B78-A49F-368C8BB21B36}" destId="{FEC72852-0F25-4292-B2ED-80ADE95BD9F4}" srcOrd="2" destOrd="0" parTransId="{D066F570-EF46-4AA2-BF40-4CD100AE7B66}" sibTransId="{2199BF52-2B5E-419D-AC11-D7C7BDA7C7E3}"/>
    <dgm:cxn modelId="{7FB0EC35-4A9E-4498-B6F2-5B300669EEE3}" type="presOf" srcId="{25AC5126-6FBD-4C70-8DAF-BBF93D484166}" destId="{3A179678-30BF-4156-8837-15431A8F1715}" srcOrd="0" destOrd="0" presId="urn:microsoft.com/office/officeart/2005/8/layout/hList3"/>
    <dgm:cxn modelId="{B5CE869D-4DD7-4E20-9F05-8BFF7DEC2146}" type="presOf" srcId="{1B233AA7-B306-4BEB-ADA2-E294FE7177C4}" destId="{E0A35DC1-728E-4204-8F55-62131B20A3BF}" srcOrd="0" destOrd="0" presId="urn:microsoft.com/office/officeart/2005/8/layout/hList3"/>
    <dgm:cxn modelId="{4B2A18EA-67C5-42B2-98CA-96AB63AC01EB}" srcId="{25AC5126-6FBD-4C70-8DAF-BBF93D484166}" destId="{3984D73C-8640-4B78-A49F-368C8BB21B36}" srcOrd="0" destOrd="0" parTransId="{6654E4D0-1690-4F8B-AD07-03009866B02F}" sibTransId="{88FF9973-E4C6-4B22-A80D-C4BD1D30221F}"/>
    <dgm:cxn modelId="{AF515E4C-2993-443F-BEF4-3609CC78EA22}" srcId="{3984D73C-8640-4B78-A49F-368C8BB21B36}" destId="{256BFD99-3E7F-4C05-823E-3BAF3E9EA4F3}" srcOrd="0" destOrd="0" parTransId="{835B3A72-04EE-4F2F-9AF1-E76514FBC68A}" sibTransId="{C092743C-96DE-4548-B0C6-D6FDFBADB66A}"/>
    <dgm:cxn modelId="{C7BE5357-EEAC-47AD-97BA-11D9A0FCE0DF}" type="presParOf" srcId="{3A179678-30BF-4156-8837-15431A8F1715}" destId="{F84D9EC6-3A67-4B89-A9A3-A36DC8CC5FB1}" srcOrd="0" destOrd="0" presId="urn:microsoft.com/office/officeart/2005/8/layout/hList3"/>
    <dgm:cxn modelId="{5688A4E5-7541-4726-8C17-F76646C89C7B}" type="presParOf" srcId="{3A179678-30BF-4156-8837-15431A8F1715}" destId="{BA30E299-C50D-4ED7-B080-8411FE3DF3FE}" srcOrd="1" destOrd="0" presId="urn:microsoft.com/office/officeart/2005/8/layout/hList3"/>
    <dgm:cxn modelId="{5FBB3C2D-4ABE-4173-BC49-253DAC135667}" type="presParOf" srcId="{BA30E299-C50D-4ED7-B080-8411FE3DF3FE}" destId="{E20AB8D3-0D2E-40DA-81E1-3F48E64BE05A}" srcOrd="0" destOrd="0" presId="urn:microsoft.com/office/officeart/2005/8/layout/hList3"/>
    <dgm:cxn modelId="{4CCEC8CC-B77E-4CDB-95C0-591F7303E430}" type="presParOf" srcId="{BA30E299-C50D-4ED7-B080-8411FE3DF3FE}" destId="{E0A35DC1-728E-4204-8F55-62131B20A3BF}" srcOrd="1" destOrd="0" presId="urn:microsoft.com/office/officeart/2005/8/layout/hList3"/>
    <dgm:cxn modelId="{885215E7-5A84-4F83-90E0-ED71709A4D9C}" type="presParOf" srcId="{BA30E299-C50D-4ED7-B080-8411FE3DF3FE}" destId="{39653FBE-9A68-4EA6-BD0D-B2AC950F0A56}" srcOrd="2" destOrd="0" presId="urn:microsoft.com/office/officeart/2005/8/layout/hList3"/>
    <dgm:cxn modelId="{90AEF43D-C6FB-4EE5-83FD-D36DBEAB4DC2}" type="presParOf" srcId="{3A179678-30BF-4156-8837-15431A8F1715}" destId="{55D16188-2A79-4734-AB1E-08B3DB7A7A2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2A0A1D-24B0-45FE-853E-092FEE6641E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C7A7F5-FBE5-4830-A4D9-221C158C3099}">
      <dgm:prSet phldrT="[Текст]"/>
      <dgm:spPr/>
      <dgm:t>
        <a:bodyPr/>
        <a:lstStyle/>
        <a:p>
          <a:r>
            <a:rPr lang="ru-RU" dirty="0" smtClean="0"/>
            <a:t>степенью </a:t>
          </a:r>
          <a:r>
            <a:rPr lang="ru-RU" dirty="0" err="1" smtClean="0"/>
            <a:t>сформированности</a:t>
          </a:r>
          <a:r>
            <a:rPr lang="ru-RU" dirty="0" smtClean="0"/>
            <a:t> двигательных умений и навыков, т.е. требованиями к элементам техники основных движений, доступными и целесообразными для детей данной возрастной группы;</a:t>
          </a:r>
          <a:endParaRPr lang="ru-RU" dirty="0"/>
        </a:p>
      </dgm:t>
    </dgm:pt>
    <dgm:pt modelId="{3EEBAF02-E4FB-4A23-AE44-28FF0AE14511}" type="parTrans" cxnId="{07318B23-4708-4B99-9C81-61223F611808}">
      <dgm:prSet/>
      <dgm:spPr/>
      <dgm:t>
        <a:bodyPr/>
        <a:lstStyle/>
        <a:p>
          <a:endParaRPr lang="ru-RU"/>
        </a:p>
      </dgm:t>
    </dgm:pt>
    <dgm:pt modelId="{A362304F-1A83-4752-AAAA-392302EFE588}" type="sibTrans" cxnId="{07318B23-4708-4B99-9C81-61223F611808}">
      <dgm:prSet/>
      <dgm:spPr/>
      <dgm:t>
        <a:bodyPr/>
        <a:lstStyle/>
        <a:p>
          <a:endParaRPr lang="ru-RU"/>
        </a:p>
      </dgm:t>
    </dgm:pt>
    <dgm:pt modelId="{0B254565-5EA4-4F19-A844-A020E8769427}">
      <dgm:prSet phldrT="[Текст]"/>
      <dgm:spPr/>
      <dgm:t>
        <a:bodyPr/>
        <a:lstStyle/>
        <a:p>
          <a:r>
            <a:rPr lang="ru-RU" dirty="0" smtClean="0"/>
            <a:t>уровнем развития физических качеств и двигательных способностей (количественными показателями, свидетельствующими о развитии быстроты, силы, ловкости, выносливости).</a:t>
          </a:r>
          <a:endParaRPr lang="ru-RU" dirty="0"/>
        </a:p>
      </dgm:t>
    </dgm:pt>
    <dgm:pt modelId="{D72FDC33-68FF-4F4D-9F26-0B3BC335364B}" type="parTrans" cxnId="{14DF932A-9829-45CD-9584-B26E2DBA4961}">
      <dgm:prSet/>
      <dgm:spPr/>
      <dgm:t>
        <a:bodyPr/>
        <a:lstStyle/>
        <a:p>
          <a:endParaRPr lang="ru-RU"/>
        </a:p>
      </dgm:t>
    </dgm:pt>
    <dgm:pt modelId="{44154E56-0B3E-4BAE-BDFE-867D44DCC145}" type="sibTrans" cxnId="{14DF932A-9829-45CD-9584-B26E2DBA4961}">
      <dgm:prSet/>
      <dgm:spPr/>
      <dgm:t>
        <a:bodyPr/>
        <a:lstStyle/>
        <a:p>
          <a:endParaRPr lang="ru-RU"/>
        </a:p>
      </dgm:t>
    </dgm:pt>
    <dgm:pt modelId="{82AE8C0F-6315-4809-B30E-AE1DB84B235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Физическая подготовленность детей определяется</a:t>
          </a:r>
          <a:endParaRPr lang="ru-RU" dirty="0"/>
        </a:p>
      </dgm:t>
    </dgm:pt>
    <dgm:pt modelId="{AC25E02E-8AC7-4732-BBB7-7807ED0CC46E}" type="sibTrans" cxnId="{714C32E6-F606-468F-839E-B9E12AE0EA96}">
      <dgm:prSet/>
      <dgm:spPr/>
      <dgm:t>
        <a:bodyPr/>
        <a:lstStyle/>
        <a:p>
          <a:endParaRPr lang="ru-RU"/>
        </a:p>
      </dgm:t>
    </dgm:pt>
    <dgm:pt modelId="{7F8FE1E7-9812-4511-A184-32723040D77B}" type="parTrans" cxnId="{714C32E6-F606-468F-839E-B9E12AE0EA96}">
      <dgm:prSet/>
      <dgm:spPr/>
      <dgm:t>
        <a:bodyPr/>
        <a:lstStyle/>
        <a:p>
          <a:endParaRPr lang="ru-RU"/>
        </a:p>
      </dgm:t>
    </dgm:pt>
    <dgm:pt modelId="{7C20B973-F483-406C-85AA-2E269BFB594A}" type="pres">
      <dgm:prSet presAssocID="{DD2A0A1D-24B0-45FE-853E-092FEE6641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4A146B-65A5-4805-8ACB-C111AF50E30D}" type="pres">
      <dgm:prSet presAssocID="{82AE8C0F-6315-4809-B30E-AE1DB84B2358}" presName="boxAndChildren" presStyleCnt="0"/>
      <dgm:spPr/>
    </dgm:pt>
    <dgm:pt modelId="{247879A7-73AA-46AC-9C8B-7D93016F695A}" type="pres">
      <dgm:prSet presAssocID="{82AE8C0F-6315-4809-B30E-AE1DB84B2358}" presName="parentTextBox" presStyleLbl="node1" presStyleIdx="0" presStyleCnt="1"/>
      <dgm:spPr/>
      <dgm:t>
        <a:bodyPr/>
        <a:lstStyle/>
        <a:p>
          <a:endParaRPr lang="ru-RU"/>
        </a:p>
      </dgm:t>
    </dgm:pt>
    <dgm:pt modelId="{6BA47E74-D73B-4C76-A088-1AFE33CF1C9D}" type="pres">
      <dgm:prSet presAssocID="{82AE8C0F-6315-4809-B30E-AE1DB84B2358}" presName="entireBox" presStyleLbl="node1" presStyleIdx="0" presStyleCnt="1"/>
      <dgm:spPr/>
      <dgm:t>
        <a:bodyPr/>
        <a:lstStyle/>
        <a:p>
          <a:endParaRPr lang="ru-RU"/>
        </a:p>
      </dgm:t>
    </dgm:pt>
    <dgm:pt modelId="{695A6A8D-93F8-4500-B86A-FE85326929F4}" type="pres">
      <dgm:prSet presAssocID="{82AE8C0F-6315-4809-B30E-AE1DB84B2358}" presName="descendantBox" presStyleCnt="0"/>
      <dgm:spPr/>
    </dgm:pt>
    <dgm:pt modelId="{1257080A-7E68-4F57-A936-E24CA464D7C4}" type="pres">
      <dgm:prSet presAssocID="{F7C7A7F5-FBE5-4830-A4D9-221C158C3099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672C5-A082-491C-BD45-904271DC7CB0}" type="pres">
      <dgm:prSet presAssocID="{0B254565-5EA4-4F19-A844-A020E8769427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CBED29-88FB-4F61-A42C-336299ACF420}" type="presOf" srcId="{82AE8C0F-6315-4809-B30E-AE1DB84B2358}" destId="{6BA47E74-D73B-4C76-A088-1AFE33CF1C9D}" srcOrd="1" destOrd="0" presId="urn:microsoft.com/office/officeart/2005/8/layout/process4"/>
    <dgm:cxn modelId="{3F2274F2-60AD-45DF-8DE7-9CB03DEF5F7A}" type="presOf" srcId="{0B254565-5EA4-4F19-A844-A020E8769427}" destId="{563672C5-A082-491C-BD45-904271DC7CB0}" srcOrd="0" destOrd="0" presId="urn:microsoft.com/office/officeart/2005/8/layout/process4"/>
    <dgm:cxn modelId="{14DF932A-9829-45CD-9584-B26E2DBA4961}" srcId="{82AE8C0F-6315-4809-B30E-AE1DB84B2358}" destId="{0B254565-5EA4-4F19-A844-A020E8769427}" srcOrd="1" destOrd="0" parTransId="{D72FDC33-68FF-4F4D-9F26-0B3BC335364B}" sibTransId="{44154E56-0B3E-4BAE-BDFE-867D44DCC145}"/>
    <dgm:cxn modelId="{07318B23-4708-4B99-9C81-61223F611808}" srcId="{82AE8C0F-6315-4809-B30E-AE1DB84B2358}" destId="{F7C7A7F5-FBE5-4830-A4D9-221C158C3099}" srcOrd="0" destOrd="0" parTransId="{3EEBAF02-E4FB-4A23-AE44-28FF0AE14511}" sibTransId="{A362304F-1A83-4752-AAAA-392302EFE588}"/>
    <dgm:cxn modelId="{5C475B0C-73B0-4366-9D88-D8C82673C54D}" type="presOf" srcId="{DD2A0A1D-24B0-45FE-853E-092FEE6641E9}" destId="{7C20B973-F483-406C-85AA-2E269BFB594A}" srcOrd="0" destOrd="0" presId="urn:microsoft.com/office/officeart/2005/8/layout/process4"/>
    <dgm:cxn modelId="{C0C88616-F3DF-4A09-943A-EF2537D44428}" type="presOf" srcId="{82AE8C0F-6315-4809-B30E-AE1DB84B2358}" destId="{247879A7-73AA-46AC-9C8B-7D93016F695A}" srcOrd="0" destOrd="0" presId="urn:microsoft.com/office/officeart/2005/8/layout/process4"/>
    <dgm:cxn modelId="{714C32E6-F606-468F-839E-B9E12AE0EA96}" srcId="{DD2A0A1D-24B0-45FE-853E-092FEE6641E9}" destId="{82AE8C0F-6315-4809-B30E-AE1DB84B2358}" srcOrd="0" destOrd="0" parTransId="{7F8FE1E7-9812-4511-A184-32723040D77B}" sibTransId="{AC25E02E-8AC7-4732-BBB7-7807ED0CC46E}"/>
    <dgm:cxn modelId="{64BD4691-260C-4F79-816B-F5B52E39B371}" type="presOf" srcId="{F7C7A7F5-FBE5-4830-A4D9-221C158C3099}" destId="{1257080A-7E68-4F57-A936-E24CA464D7C4}" srcOrd="0" destOrd="0" presId="urn:microsoft.com/office/officeart/2005/8/layout/process4"/>
    <dgm:cxn modelId="{7C8283A6-2F52-4E16-98F6-633FADD1057C}" type="presParOf" srcId="{7C20B973-F483-406C-85AA-2E269BFB594A}" destId="{274A146B-65A5-4805-8ACB-C111AF50E30D}" srcOrd="0" destOrd="0" presId="urn:microsoft.com/office/officeart/2005/8/layout/process4"/>
    <dgm:cxn modelId="{8ACDD6FE-5B84-4CDD-B9F0-30B38F6FC395}" type="presParOf" srcId="{274A146B-65A5-4805-8ACB-C111AF50E30D}" destId="{247879A7-73AA-46AC-9C8B-7D93016F695A}" srcOrd="0" destOrd="0" presId="urn:microsoft.com/office/officeart/2005/8/layout/process4"/>
    <dgm:cxn modelId="{EBA691BF-7017-428D-8FBE-74B528F59503}" type="presParOf" srcId="{274A146B-65A5-4805-8ACB-C111AF50E30D}" destId="{6BA47E74-D73B-4C76-A088-1AFE33CF1C9D}" srcOrd="1" destOrd="0" presId="urn:microsoft.com/office/officeart/2005/8/layout/process4"/>
    <dgm:cxn modelId="{0E64258F-B938-42C1-AA9D-85A3706628AA}" type="presParOf" srcId="{274A146B-65A5-4805-8ACB-C111AF50E30D}" destId="{695A6A8D-93F8-4500-B86A-FE85326929F4}" srcOrd="2" destOrd="0" presId="urn:microsoft.com/office/officeart/2005/8/layout/process4"/>
    <dgm:cxn modelId="{4A11C8B8-066F-4029-B962-1C035490BB89}" type="presParOf" srcId="{695A6A8D-93F8-4500-B86A-FE85326929F4}" destId="{1257080A-7E68-4F57-A936-E24CA464D7C4}" srcOrd="0" destOrd="0" presId="urn:microsoft.com/office/officeart/2005/8/layout/process4"/>
    <dgm:cxn modelId="{274E0A48-0E06-446E-995E-4345706D1DF8}" type="presParOf" srcId="{695A6A8D-93F8-4500-B86A-FE85326929F4}" destId="{563672C5-A082-491C-BD45-904271DC7CB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BDBD21-C00F-407B-ABE4-B5CC420147A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5BA48C-570B-435E-87F5-9FC71B183424}">
      <dgm:prSet phldrT="[Текст]" custT="1"/>
      <dgm:spPr/>
      <dgm:t>
        <a:bodyPr/>
        <a:lstStyle/>
        <a:p>
          <a:endParaRPr lang="ru-RU" sz="3200" b="1" dirty="0" smtClean="0">
            <a:solidFill>
              <a:schemeClr val="tx1"/>
            </a:solidFill>
          </a:endParaRPr>
        </a:p>
        <a:p>
          <a:r>
            <a:rPr lang="ru-RU" sz="3200" b="1" dirty="0" smtClean="0">
              <a:solidFill>
                <a:schemeClr val="tx1"/>
              </a:solidFill>
            </a:rPr>
            <a:t>Диагностика физической подготовленности предусматривает:</a:t>
          </a:r>
          <a:br>
            <a:rPr lang="ru-RU" sz="3200" b="1" dirty="0" smtClean="0">
              <a:solidFill>
                <a:schemeClr val="tx1"/>
              </a:solidFill>
            </a:rPr>
          </a:br>
          <a:endParaRPr lang="ru-RU" sz="3200" b="1" dirty="0"/>
        </a:p>
      </dgm:t>
    </dgm:pt>
    <dgm:pt modelId="{F8F05B3E-3174-4A97-B0F1-E6C1DE45F585}" type="parTrans" cxnId="{AD47572C-F926-4A06-BFC9-6552EF9569FE}">
      <dgm:prSet/>
      <dgm:spPr/>
      <dgm:t>
        <a:bodyPr/>
        <a:lstStyle/>
        <a:p>
          <a:endParaRPr lang="ru-RU"/>
        </a:p>
      </dgm:t>
    </dgm:pt>
    <dgm:pt modelId="{2C2B337E-0521-4A42-8E10-1349CE40DDE3}" type="sibTrans" cxnId="{AD47572C-F926-4A06-BFC9-6552EF9569FE}">
      <dgm:prSet/>
      <dgm:spPr/>
      <dgm:t>
        <a:bodyPr/>
        <a:lstStyle/>
        <a:p>
          <a:endParaRPr lang="ru-RU"/>
        </a:p>
      </dgm:t>
    </dgm:pt>
    <dgm:pt modelId="{5D012565-9632-4F59-9CF1-221D8054801C}">
      <dgm:prSet phldrT="[Текст]" custT="1"/>
      <dgm:spPr/>
      <dgm:t>
        <a:bodyPr/>
        <a:lstStyle/>
        <a:p>
          <a:r>
            <a:rPr lang="ru-RU" sz="2400" dirty="0" smtClean="0"/>
            <a:t>Выполнение контрольных нормативов в каждой возрастной группе</a:t>
          </a:r>
          <a:endParaRPr lang="ru-RU" sz="2400" dirty="0"/>
        </a:p>
      </dgm:t>
    </dgm:pt>
    <dgm:pt modelId="{730C6276-3F45-4B6E-8C55-3EACF90C2A7B}" type="parTrans" cxnId="{8284436D-AE55-4412-A504-66E28FDEBD52}">
      <dgm:prSet/>
      <dgm:spPr/>
      <dgm:t>
        <a:bodyPr/>
        <a:lstStyle/>
        <a:p>
          <a:endParaRPr lang="ru-RU"/>
        </a:p>
      </dgm:t>
    </dgm:pt>
    <dgm:pt modelId="{84E4B2DD-8D50-4035-AF63-6B6803CA56CA}" type="sibTrans" cxnId="{8284436D-AE55-4412-A504-66E28FDEBD52}">
      <dgm:prSet/>
      <dgm:spPr/>
      <dgm:t>
        <a:bodyPr/>
        <a:lstStyle/>
        <a:p>
          <a:endParaRPr lang="ru-RU"/>
        </a:p>
      </dgm:t>
    </dgm:pt>
    <dgm:pt modelId="{2CF12DEA-D6CD-4366-BDC2-5A531B696799}">
      <dgm:prSet phldrT="[Текст]" custT="1"/>
      <dgm:spPr/>
      <dgm:t>
        <a:bodyPr/>
        <a:lstStyle/>
        <a:p>
          <a:r>
            <a:rPr lang="ru-RU" sz="1900" dirty="0" smtClean="0"/>
            <a:t>Контроль осуществляется методом тестирования, причём на протяжении длительного периода времени используются одни и те же тесты, чтобы проследить динамику развития ребёнка</a:t>
          </a:r>
          <a:endParaRPr lang="ru-RU" sz="2000" dirty="0"/>
        </a:p>
      </dgm:t>
    </dgm:pt>
    <dgm:pt modelId="{B8BB45E6-D9EC-41A0-9997-2AB86841245E}" type="parTrans" cxnId="{F373E018-E111-47E4-840E-2130154AB1F6}">
      <dgm:prSet/>
      <dgm:spPr/>
      <dgm:t>
        <a:bodyPr/>
        <a:lstStyle/>
        <a:p>
          <a:endParaRPr lang="ru-RU"/>
        </a:p>
      </dgm:t>
    </dgm:pt>
    <dgm:pt modelId="{F6FB3332-210C-48DC-B818-4CEB6B12E280}" type="sibTrans" cxnId="{F373E018-E111-47E4-840E-2130154AB1F6}">
      <dgm:prSet/>
      <dgm:spPr/>
      <dgm:t>
        <a:bodyPr/>
        <a:lstStyle/>
        <a:p>
          <a:endParaRPr lang="ru-RU"/>
        </a:p>
      </dgm:t>
    </dgm:pt>
    <dgm:pt modelId="{C522E17B-EFF1-4886-845B-8718208F46A3}">
      <dgm:prSet phldrT="[Текст]"/>
      <dgm:spPr/>
      <dgm:t>
        <a:bodyPr/>
        <a:lstStyle/>
        <a:p>
          <a:r>
            <a:rPr lang="ru-RU" dirty="0" smtClean="0"/>
            <a:t>Динамику показателей (положительная или отрицательная) свидетельствует об адекватности возрастных изменений и степени влияния процесса обучения</a:t>
          </a:r>
          <a:endParaRPr lang="ru-RU" dirty="0"/>
        </a:p>
      </dgm:t>
    </dgm:pt>
    <dgm:pt modelId="{0ADA76D2-D6C1-45C8-BB2E-AF8CFDC8F57D}" type="sibTrans" cxnId="{C6953EA5-6662-4694-B7B7-0D79E53E8365}">
      <dgm:prSet/>
      <dgm:spPr/>
      <dgm:t>
        <a:bodyPr/>
        <a:lstStyle/>
        <a:p>
          <a:endParaRPr lang="ru-RU"/>
        </a:p>
      </dgm:t>
    </dgm:pt>
    <dgm:pt modelId="{B1543FFF-F124-4856-9CFB-FD9476AA0B10}" type="parTrans" cxnId="{C6953EA5-6662-4694-B7B7-0D79E53E8365}">
      <dgm:prSet/>
      <dgm:spPr/>
      <dgm:t>
        <a:bodyPr/>
        <a:lstStyle/>
        <a:p>
          <a:endParaRPr lang="ru-RU"/>
        </a:p>
      </dgm:t>
    </dgm:pt>
    <dgm:pt modelId="{A852FFBA-49F1-47FB-8226-A3B80C25BDAB}" type="pres">
      <dgm:prSet presAssocID="{EFBDBD21-C00F-407B-ABE4-B5CC420147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E6C3B-8C54-4225-8B17-09559E65F588}" type="pres">
      <dgm:prSet presAssocID="{C522E17B-EFF1-4886-845B-8718208F46A3}" presName="boxAndChildren" presStyleCnt="0"/>
      <dgm:spPr/>
    </dgm:pt>
    <dgm:pt modelId="{6BC87C32-6845-4B6B-BDFC-3718D08F7AA7}" type="pres">
      <dgm:prSet presAssocID="{C522E17B-EFF1-4886-845B-8718208F46A3}" presName="parentTextBox" presStyleLbl="node1" presStyleIdx="0" presStyleCnt="2"/>
      <dgm:spPr/>
      <dgm:t>
        <a:bodyPr/>
        <a:lstStyle/>
        <a:p>
          <a:endParaRPr lang="ru-RU"/>
        </a:p>
      </dgm:t>
    </dgm:pt>
    <dgm:pt modelId="{CC9F361C-199C-4D53-AD53-DE57E3487202}" type="pres">
      <dgm:prSet presAssocID="{2C2B337E-0521-4A42-8E10-1349CE40DDE3}" presName="sp" presStyleCnt="0"/>
      <dgm:spPr/>
    </dgm:pt>
    <dgm:pt modelId="{71764334-D3DE-4CB8-B3C6-4959F14D97EC}" type="pres">
      <dgm:prSet presAssocID="{815BA48C-570B-435E-87F5-9FC71B183424}" presName="arrowAndChildren" presStyleCnt="0"/>
      <dgm:spPr/>
    </dgm:pt>
    <dgm:pt modelId="{AB9602EA-26FF-42A9-8FDF-271CF358936F}" type="pres">
      <dgm:prSet presAssocID="{815BA48C-570B-435E-87F5-9FC71B183424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3E49E8C4-CE22-4FB2-A12F-2368D6DF23CE}" type="pres">
      <dgm:prSet presAssocID="{815BA48C-570B-435E-87F5-9FC71B183424}" presName="arrow" presStyleLbl="node1" presStyleIdx="1" presStyleCnt="2"/>
      <dgm:spPr/>
      <dgm:t>
        <a:bodyPr/>
        <a:lstStyle/>
        <a:p>
          <a:endParaRPr lang="ru-RU"/>
        </a:p>
      </dgm:t>
    </dgm:pt>
    <dgm:pt modelId="{FB1166D0-E3CF-42EB-89BB-6A9FF1987282}" type="pres">
      <dgm:prSet presAssocID="{815BA48C-570B-435E-87F5-9FC71B183424}" presName="descendantArrow" presStyleCnt="0"/>
      <dgm:spPr/>
    </dgm:pt>
    <dgm:pt modelId="{F21942D9-5677-4B79-B06E-DB3F28B98101}" type="pres">
      <dgm:prSet presAssocID="{5D012565-9632-4F59-9CF1-221D8054801C}" presName="childTextArrow" presStyleLbl="fgAccFollowNode1" presStyleIdx="0" presStyleCnt="2" custScaleY="134611" custLinFactNeighborX="-21" custLinFactNeighborY="24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FFE04-31BD-401E-B5DC-055DCCF3A480}" type="pres">
      <dgm:prSet presAssocID="{2CF12DEA-D6CD-4366-BDC2-5A531B696799}" presName="childTextArrow" presStyleLbl="fgAccFollowNode1" presStyleIdx="1" presStyleCnt="2" custScaleX="142612" custScaleY="133944" custLinFactNeighborX="21" custLinFactNeighborY="24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953EA5-6662-4694-B7B7-0D79E53E8365}" srcId="{EFBDBD21-C00F-407B-ABE4-B5CC420147AB}" destId="{C522E17B-EFF1-4886-845B-8718208F46A3}" srcOrd="1" destOrd="0" parTransId="{B1543FFF-F124-4856-9CFB-FD9476AA0B10}" sibTransId="{0ADA76D2-D6C1-45C8-BB2E-AF8CFDC8F57D}"/>
    <dgm:cxn modelId="{AD47572C-F926-4A06-BFC9-6552EF9569FE}" srcId="{EFBDBD21-C00F-407B-ABE4-B5CC420147AB}" destId="{815BA48C-570B-435E-87F5-9FC71B183424}" srcOrd="0" destOrd="0" parTransId="{F8F05B3E-3174-4A97-B0F1-E6C1DE45F585}" sibTransId="{2C2B337E-0521-4A42-8E10-1349CE40DDE3}"/>
    <dgm:cxn modelId="{CD904461-829A-4476-A887-FE7C9038D069}" type="presOf" srcId="{815BA48C-570B-435E-87F5-9FC71B183424}" destId="{AB9602EA-26FF-42A9-8FDF-271CF358936F}" srcOrd="0" destOrd="0" presId="urn:microsoft.com/office/officeart/2005/8/layout/process4"/>
    <dgm:cxn modelId="{E447E7A3-DE27-4BFB-933A-97F2ADC0093C}" type="presOf" srcId="{C522E17B-EFF1-4886-845B-8718208F46A3}" destId="{6BC87C32-6845-4B6B-BDFC-3718D08F7AA7}" srcOrd="0" destOrd="0" presId="urn:microsoft.com/office/officeart/2005/8/layout/process4"/>
    <dgm:cxn modelId="{770C4365-1AB8-4BAD-B87E-77C42642E0C5}" type="presOf" srcId="{815BA48C-570B-435E-87F5-9FC71B183424}" destId="{3E49E8C4-CE22-4FB2-A12F-2368D6DF23CE}" srcOrd="1" destOrd="0" presId="urn:microsoft.com/office/officeart/2005/8/layout/process4"/>
    <dgm:cxn modelId="{9D71BF14-2F0E-4189-86A0-D24179F3D827}" type="presOf" srcId="{5D012565-9632-4F59-9CF1-221D8054801C}" destId="{F21942D9-5677-4B79-B06E-DB3F28B98101}" srcOrd="0" destOrd="0" presId="urn:microsoft.com/office/officeart/2005/8/layout/process4"/>
    <dgm:cxn modelId="{8284436D-AE55-4412-A504-66E28FDEBD52}" srcId="{815BA48C-570B-435E-87F5-9FC71B183424}" destId="{5D012565-9632-4F59-9CF1-221D8054801C}" srcOrd="0" destOrd="0" parTransId="{730C6276-3F45-4B6E-8C55-3EACF90C2A7B}" sibTransId="{84E4B2DD-8D50-4035-AF63-6B6803CA56CA}"/>
    <dgm:cxn modelId="{C10A4933-FA12-410A-8A3D-14EEAB359390}" type="presOf" srcId="{EFBDBD21-C00F-407B-ABE4-B5CC420147AB}" destId="{A852FFBA-49F1-47FB-8226-A3B80C25BDAB}" srcOrd="0" destOrd="0" presId="urn:microsoft.com/office/officeart/2005/8/layout/process4"/>
    <dgm:cxn modelId="{F373E018-E111-47E4-840E-2130154AB1F6}" srcId="{815BA48C-570B-435E-87F5-9FC71B183424}" destId="{2CF12DEA-D6CD-4366-BDC2-5A531B696799}" srcOrd="1" destOrd="0" parTransId="{B8BB45E6-D9EC-41A0-9997-2AB86841245E}" sibTransId="{F6FB3332-210C-48DC-B818-4CEB6B12E280}"/>
    <dgm:cxn modelId="{40887FBC-A7A6-44FF-A399-4253E4EEF3EE}" type="presOf" srcId="{2CF12DEA-D6CD-4366-BDC2-5A531B696799}" destId="{3CAFFE04-31BD-401E-B5DC-055DCCF3A480}" srcOrd="0" destOrd="0" presId="urn:microsoft.com/office/officeart/2005/8/layout/process4"/>
    <dgm:cxn modelId="{13D2E1E0-7047-4008-BB12-5F926BAF941D}" type="presParOf" srcId="{A852FFBA-49F1-47FB-8226-A3B80C25BDAB}" destId="{127E6C3B-8C54-4225-8B17-09559E65F588}" srcOrd="0" destOrd="0" presId="urn:microsoft.com/office/officeart/2005/8/layout/process4"/>
    <dgm:cxn modelId="{1669E07B-33C5-4C07-9869-C3F611493274}" type="presParOf" srcId="{127E6C3B-8C54-4225-8B17-09559E65F588}" destId="{6BC87C32-6845-4B6B-BDFC-3718D08F7AA7}" srcOrd="0" destOrd="0" presId="urn:microsoft.com/office/officeart/2005/8/layout/process4"/>
    <dgm:cxn modelId="{5964EEB5-9F3D-41BA-9AD3-B51131D06F83}" type="presParOf" srcId="{A852FFBA-49F1-47FB-8226-A3B80C25BDAB}" destId="{CC9F361C-199C-4D53-AD53-DE57E3487202}" srcOrd="1" destOrd="0" presId="urn:microsoft.com/office/officeart/2005/8/layout/process4"/>
    <dgm:cxn modelId="{85101BB9-27B8-4DEF-8F6D-7F48291320F8}" type="presParOf" srcId="{A852FFBA-49F1-47FB-8226-A3B80C25BDAB}" destId="{71764334-D3DE-4CB8-B3C6-4959F14D97EC}" srcOrd="2" destOrd="0" presId="urn:microsoft.com/office/officeart/2005/8/layout/process4"/>
    <dgm:cxn modelId="{35E19361-C10B-445C-A795-530EC6315CCB}" type="presParOf" srcId="{71764334-D3DE-4CB8-B3C6-4959F14D97EC}" destId="{AB9602EA-26FF-42A9-8FDF-271CF358936F}" srcOrd="0" destOrd="0" presId="urn:microsoft.com/office/officeart/2005/8/layout/process4"/>
    <dgm:cxn modelId="{8C46FFC0-ED3E-4808-99D6-63032921AB6A}" type="presParOf" srcId="{71764334-D3DE-4CB8-B3C6-4959F14D97EC}" destId="{3E49E8C4-CE22-4FB2-A12F-2368D6DF23CE}" srcOrd="1" destOrd="0" presId="urn:microsoft.com/office/officeart/2005/8/layout/process4"/>
    <dgm:cxn modelId="{1FBD06D3-7E91-403C-81BB-ABBC0454EF59}" type="presParOf" srcId="{71764334-D3DE-4CB8-B3C6-4959F14D97EC}" destId="{FB1166D0-E3CF-42EB-89BB-6A9FF1987282}" srcOrd="2" destOrd="0" presId="urn:microsoft.com/office/officeart/2005/8/layout/process4"/>
    <dgm:cxn modelId="{1420865C-BA1B-4025-817C-2E5363F0AEB1}" type="presParOf" srcId="{FB1166D0-E3CF-42EB-89BB-6A9FF1987282}" destId="{F21942D9-5677-4B79-B06E-DB3F28B98101}" srcOrd="0" destOrd="0" presId="urn:microsoft.com/office/officeart/2005/8/layout/process4"/>
    <dgm:cxn modelId="{1383A27C-9761-4347-B74E-EB4EDF2BA4BA}" type="presParOf" srcId="{FB1166D0-E3CF-42EB-89BB-6A9FF1987282}" destId="{3CAFFE04-31BD-401E-B5DC-055DCCF3A48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5AEC51-C7B2-4AFF-A894-6AB43685B3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033B72-4AB2-4D16-BD3B-3B5B80A30620}">
      <dgm:prSet phldrT="[Текст]"/>
      <dgm:spPr/>
      <dgm:t>
        <a:bodyPr/>
        <a:lstStyle/>
        <a:p>
          <a:r>
            <a:rPr lang="ru-RU" b="1" dirty="0" smtClean="0"/>
            <a:t>Возрастные особенности развития силы и резервы силы:</a:t>
          </a:r>
          <a:endParaRPr lang="ru-RU" dirty="0"/>
        </a:p>
      </dgm:t>
    </dgm:pt>
    <dgm:pt modelId="{44722635-AB3A-40CE-B13F-501D46840110}" type="parTrans" cxnId="{0209B0C0-2E7A-4DCC-A863-0D7389D95FD7}">
      <dgm:prSet/>
      <dgm:spPr/>
      <dgm:t>
        <a:bodyPr/>
        <a:lstStyle/>
        <a:p>
          <a:endParaRPr lang="ru-RU"/>
        </a:p>
      </dgm:t>
    </dgm:pt>
    <dgm:pt modelId="{9841AA89-4A84-4700-83FB-121C11D47EB1}" type="sibTrans" cxnId="{0209B0C0-2E7A-4DCC-A863-0D7389D95FD7}">
      <dgm:prSet/>
      <dgm:spPr/>
      <dgm:t>
        <a:bodyPr/>
        <a:lstStyle/>
        <a:p>
          <a:endParaRPr lang="ru-RU"/>
        </a:p>
      </dgm:t>
    </dgm:pt>
    <dgm:pt modelId="{14F16431-C014-4B7E-BBE0-F1219BFB535B}">
      <dgm:prSet phldrT="[Текст]"/>
      <dgm:spPr/>
      <dgm:t>
        <a:bodyPr/>
        <a:lstStyle/>
        <a:p>
          <a:r>
            <a:rPr lang="ru-RU" dirty="0" smtClean="0"/>
            <a:t>наибольший прирост силы происходит в период с 9 до 11 и с 13 до 17 лет:</a:t>
          </a:r>
          <a:endParaRPr lang="ru-RU" dirty="0"/>
        </a:p>
      </dgm:t>
    </dgm:pt>
    <dgm:pt modelId="{806291AC-6818-4FC3-BF84-4690438DF407}" type="parTrans" cxnId="{3F230FBF-D0FC-4D63-9F21-B75E0C8EA49F}">
      <dgm:prSet/>
      <dgm:spPr/>
      <dgm:t>
        <a:bodyPr/>
        <a:lstStyle/>
        <a:p>
          <a:endParaRPr lang="ru-RU"/>
        </a:p>
      </dgm:t>
    </dgm:pt>
    <dgm:pt modelId="{9CD4D266-7BF5-498D-8632-EF84DE32C988}" type="sibTrans" cxnId="{3F230FBF-D0FC-4D63-9F21-B75E0C8EA49F}">
      <dgm:prSet/>
      <dgm:spPr/>
      <dgm:t>
        <a:bodyPr/>
        <a:lstStyle/>
        <a:p>
          <a:endParaRPr lang="ru-RU"/>
        </a:p>
      </dgm:t>
    </dgm:pt>
    <dgm:pt modelId="{5D464B95-C51B-4357-973A-B2DE8958F0D4}">
      <dgm:prSet phldrT="[Текст]"/>
      <dgm:spPr/>
      <dgm:t>
        <a:bodyPr/>
        <a:lstStyle/>
        <a:p>
          <a:r>
            <a:rPr lang="ru-RU" dirty="0" smtClean="0"/>
            <a:t>максимальная сила регистрируется в 18-20 лет;</a:t>
          </a:r>
          <a:endParaRPr lang="ru-RU" dirty="0"/>
        </a:p>
      </dgm:t>
    </dgm:pt>
    <dgm:pt modelId="{6AF91481-4A50-40CF-82A2-6F8A9C0C4D04}" type="parTrans" cxnId="{65B53F01-B002-44C0-A57C-A74FD6ED9BA7}">
      <dgm:prSet/>
      <dgm:spPr/>
      <dgm:t>
        <a:bodyPr/>
        <a:lstStyle/>
        <a:p>
          <a:endParaRPr lang="ru-RU"/>
        </a:p>
      </dgm:t>
    </dgm:pt>
    <dgm:pt modelId="{A8670804-61DB-448B-B909-3A6CD5A72021}" type="sibTrans" cxnId="{65B53F01-B002-44C0-A57C-A74FD6ED9BA7}">
      <dgm:prSet/>
      <dgm:spPr/>
      <dgm:t>
        <a:bodyPr/>
        <a:lstStyle/>
        <a:p>
          <a:endParaRPr lang="ru-RU"/>
        </a:p>
      </dgm:t>
    </dgm:pt>
    <dgm:pt modelId="{0367F14F-5767-4799-B806-00DFB3D436D6}" type="pres">
      <dgm:prSet presAssocID="{585AEC51-C7B2-4AFF-A894-6AB43685B3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8E61FC-4D7A-45EE-8F3F-8B60D8FC1E1A}" type="pres">
      <dgm:prSet presAssocID="{88033B72-4AB2-4D16-BD3B-3B5B80A30620}" presName="boxAndChildren" presStyleCnt="0"/>
      <dgm:spPr/>
    </dgm:pt>
    <dgm:pt modelId="{567A79C7-6925-4A7A-95D4-2AED0CD9FDDC}" type="pres">
      <dgm:prSet presAssocID="{88033B72-4AB2-4D16-BD3B-3B5B80A30620}" presName="parentTextBox" presStyleLbl="node1" presStyleIdx="0" presStyleCnt="1"/>
      <dgm:spPr/>
      <dgm:t>
        <a:bodyPr/>
        <a:lstStyle/>
        <a:p>
          <a:endParaRPr lang="ru-RU"/>
        </a:p>
      </dgm:t>
    </dgm:pt>
    <dgm:pt modelId="{D09C5224-974D-4BF2-84FF-5A0307CFD780}" type="pres">
      <dgm:prSet presAssocID="{88033B72-4AB2-4D16-BD3B-3B5B80A30620}" presName="entireBox" presStyleLbl="node1" presStyleIdx="0" presStyleCnt="1" custLinFactNeighborX="-10631" custLinFactNeighborY="-1772"/>
      <dgm:spPr/>
      <dgm:t>
        <a:bodyPr/>
        <a:lstStyle/>
        <a:p>
          <a:endParaRPr lang="ru-RU"/>
        </a:p>
      </dgm:t>
    </dgm:pt>
    <dgm:pt modelId="{701FD987-0781-4876-B311-E044D3E0C005}" type="pres">
      <dgm:prSet presAssocID="{88033B72-4AB2-4D16-BD3B-3B5B80A30620}" presName="descendantBox" presStyleCnt="0"/>
      <dgm:spPr/>
    </dgm:pt>
    <dgm:pt modelId="{DA63E936-3024-4A18-9072-B439CB10F765}" type="pres">
      <dgm:prSet presAssocID="{14F16431-C014-4B7E-BBE0-F1219BFB535B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223A1-CA7D-4E11-8F7F-9D7165CA13BF}" type="pres">
      <dgm:prSet presAssocID="{5D464B95-C51B-4357-973A-B2DE8958F0D4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09B0C0-2E7A-4DCC-A863-0D7389D95FD7}" srcId="{585AEC51-C7B2-4AFF-A894-6AB43685B31D}" destId="{88033B72-4AB2-4D16-BD3B-3B5B80A30620}" srcOrd="0" destOrd="0" parTransId="{44722635-AB3A-40CE-B13F-501D46840110}" sibTransId="{9841AA89-4A84-4700-83FB-121C11D47EB1}"/>
    <dgm:cxn modelId="{47E4463F-9F28-4C74-B285-47D9CA17143D}" type="presOf" srcId="{5D464B95-C51B-4357-973A-B2DE8958F0D4}" destId="{239223A1-CA7D-4E11-8F7F-9D7165CA13BF}" srcOrd="0" destOrd="0" presId="urn:microsoft.com/office/officeart/2005/8/layout/process4"/>
    <dgm:cxn modelId="{3F230FBF-D0FC-4D63-9F21-B75E0C8EA49F}" srcId="{88033B72-4AB2-4D16-BD3B-3B5B80A30620}" destId="{14F16431-C014-4B7E-BBE0-F1219BFB535B}" srcOrd="0" destOrd="0" parTransId="{806291AC-6818-4FC3-BF84-4690438DF407}" sibTransId="{9CD4D266-7BF5-498D-8632-EF84DE32C988}"/>
    <dgm:cxn modelId="{7ED0E128-B03A-4D4F-B17D-48096511471E}" type="presOf" srcId="{585AEC51-C7B2-4AFF-A894-6AB43685B31D}" destId="{0367F14F-5767-4799-B806-00DFB3D436D6}" srcOrd="0" destOrd="0" presId="urn:microsoft.com/office/officeart/2005/8/layout/process4"/>
    <dgm:cxn modelId="{7ACFEEF1-88EF-4E0F-A288-A5B6F652CDD8}" type="presOf" srcId="{14F16431-C014-4B7E-BBE0-F1219BFB535B}" destId="{DA63E936-3024-4A18-9072-B439CB10F765}" srcOrd="0" destOrd="0" presId="urn:microsoft.com/office/officeart/2005/8/layout/process4"/>
    <dgm:cxn modelId="{1AEB9005-5C74-4043-BC1D-84EA6CEBBBFD}" type="presOf" srcId="{88033B72-4AB2-4D16-BD3B-3B5B80A30620}" destId="{567A79C7-6925-4A7A-95D4-2AED0CD9FDDC}" srcOrd="0" destOrd="0" presId="urn:microsoft.com/office/officeart/2005/8/layout/process4"/>
    <dgm:cxn modelId="{65B53F01-B002-44C0-A57C-A74FD6ED9BA7}" srcId="{88033B72-4AB2-4D16-BD3B-3B5B80A30620}" destId="{5D464B95-C51B-4357-973A-B2DE8958F0D4}" srcOrd="1" destOrd="0" parTransId="{6AF91481-4A50-40CF-82A2-6F8A9C0C4D04}" sibTransId="{A8670804-61DB-448B-B909-3A6CD5A72021}"/>
    <dgm:cxn modelId="{AF451AD1-1948-46B7-BC88-873B68C53AE3}" type="presOf" srcId="{88033B72-4AB2-4D16-BD3B-3B5B80A30620}" destId="{D09C5224-974D-4BF2-84FF-5A0307CFD780}" srcOrd="1" destOrd="0" presId="urn:microsoft.com/office/officeart/2005/8/layout/process4"/>
    <dgm:cxn modelId="{FAC723E2-A12F-4580-9E3C-5707E005AC56}" type="presParOf" srcId="{0367F14F-5767-4799-B806-00DFB3D436D6}" destId="{AB8E61FC-4D7A-45EE-8F3F-8B60D8FC1E1A}" srcOrd="0" destOrd="0" presId="urn:microsoft.com/office/officeart/2005/8/layout/process4"/>
    <dgm:cxn modelId="{CF74AA24-ADB0-4D9A-9498-E660197BEA2B}" type="presParOf" srcId="{AB8E61FC-4D7A-45EE-8F3F-8B60D8FC1E1A}" destId="{567A79C7-6925-4A7A-95D4-2AED0CD9FDDC}" srcOrd="0" destOrd="0" presId="urn:microsoft.com/office/officeart/2005/8/layout/process4"/>
    <dgm:cxn modelId="{E3D1E0A9-3634-424B-96BF-C84970FC2C32}" type="presParOf" srcId="{AB8E61FC-4D7A-45EE-8F3F-8B60D8FC1E1A}" destId="{D09C5224-974D-4BF2-84FF-5A0307CFD780}" srcOrd="1" destOrd="0" presId="urn:microsoft.com/office/officeart/2005/8/layout/process4"/>
    <dgm:cxn modelId="{D6FA846D-FF57-4695-B756-61131476FBE5}" type="presParOf" srcId="{AB8E61FC-4D7A-45EE-8F3F-8B60D8FC1E1A}" destId="{701FD987-0781-4876-B311-E044D3E0C005}" srcOrd="2" destOrd="0" presId="urn:microsoft.com/office/officeart/2005/8/layout/process4"/>
    <dgm:cxn modelId="{076380A9-9F9E-4ADA-98A3-A0C0BA7784B0}" type="presParOf" srcId="{701FD987-0781-4876-B311-E044D3E0C005}" destId="{DA63E936-3024-4A18-9072-B439CB10F765}" srcOrd="0" destOrd="0" presId="urn:microsoft.com/office/officeart/2005/8/layout/process4"/>
    <dgm:cxn modelId="{9063214B-B1FF-4581-9A0F-5953B1F48B67}" type="presParOf" srcId="{701FD987-0781-4876-B311-E044D3E0C005}" destId="{239223A1-CA7D-4E11-8F7F-9D7165CA13B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D5CF1A-B407-47FD-B671-6EA558A8F34A}" type="doc">
      <dgm:prSet loTypeId="urn:microsoft.com/office/officeart/2005/8/layout/hList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3CA3D7F-6E66-4AEC-BFBF-935AFF9AE042}">
      <dgm:prSet phldrT="[Текст]"/>
      <dgm:spPr/>
      <dgm:t>
        <a:bodyPr/>
        <a:lstStyle/>
        <a:p>
          <a:r>
            <a:rPr lang="ru-RU" dirty="0" smtClean="0"/>
            <a:t>К </a:t>
          </a:r>
          <a:r>
            <a:rPr lang="ru-RU" b="1" dirty="0" smtClean="0"/>
            <a:t>скоростным характеристикам </a:t>
          </a:r>
          <a:r>
            <a:rPr lang="ru-RU" dirty="0" smtClean="0"/>
            <a:t>двигательных действий относятся:</a:t>
          </a:r>
          <a:endParaRPr lang="ru-RU" dirty="0"/>
        </a:p>
      </dgm:t>
    </dgm:pt>
    <dgm:pt modelId="{95452A44-554E-47FB-846D-F861EA0DD9BE}" type="parTrans" cxnId="{04EA0209-D6EE-4210-9872-492455BB482A}">
      <dgm:prSet/>
      <dgm:spPr/>
      <dgm:t>
        <a:bodyPr/>
        <a:lstStyle/>
        <a:p>
          <a:endParaRPr lang="ru-RU"/>
        </a:p>
      </dgm:t>
    </dgm:pt>
    <dgm:pt modelId="{3E3E20B8-7FB9-4783-AE50-E0588F7E6027}" type="sibTrans" cxnId="{04EA0209-D6EE-4210-9872-492455BB482A}">
      <dgm:prSet/>
      <dgm:spPr/>
      <dgm:t>
        <a:bodyPr/>
        <a:lstStyle/>
        <a:p>
          <a:endParaRPr lang="ru-RU"/>
        </a:p>
      </dgm:t>
    </dgm:pt>
    <dgm:pt modelId="{6F2F4352-5654-4407-959A-07D539C00011}">
      <dgm:prSet phldrT="[Текст]"/>
      <dgm:spPr/>
      <dgm:t>
        <a:bodyPr/>
        <a:lstStyle/>
        <a:p>
          <a:r>
            <a:rPr lang="ru-RU" dirty="0" smtClean="0"/>
            <a:t>быстрота одиночного движения (при малом внешнем сопротивлении) </a:t>
          </a:r>
          <a:endParaRPr lang="ru-RU" dirty="0"/>
        </a:p>
      </dgm:t>
    </dgm:pt>
    <dgm:pt modelId="{DBC77612-FDB8-4ACB-83A8-70C44B593F96}" type="parTrans" cxnId="{4F9DF59B-3D10-4C26-A91E-64A3CA32356D}">
      <dgm:prSet/>
      <dgm:spPr/>
      <dgm:t>
        <a:bodyPr/>
        <a:lstStyle/>
        <a:p>
          <a:endParaRPr lang="ru-RU"/>
        </a:p>
      </dgm:t>
    </dgm:pt>
    <dgm:pt modelId="{128CDA31-1D1C-43DD-ACD1-F01F562D0C4B}" type="sibTrans" cxnId="{4F9DF59B-3D10-4C26-A91E-64A3CA32356D}">
      <dgm:prSet/>
      <dgm:spPr/>
      <dgm:t>
        <a:bodyPr/>
        <a:lstStyle/>
        <a:p>
          <a:endParaRPr lang="ru-RU"/>
        </a:p>
      </dgm:t>
    </dgm:pt>
    <dgm:pt modelId="{E480B00C-FB1B-44DB-AA19-016AC2E5F0CF}">
      <dgm:prSet phldrT="[Текст]"/>
      <dgm:spPr/>
      <dgm:t>
        <a:bodyPr/>
        <a:lstStyle/>
        <a:p>
          <a:r>
            <a:rPr lang="ru-RU" dirty="0" smtClean="0"/>
            <a:t>частота движений; </a:t>
          </a:r>
          <a:endParaRPr lang="ru-RU" dirty="0"/>
        </a:p>
      </dgm:t>
    </dgm:pt>
    <dgm:pt modelId="{4EE75350-E470-486B-8635-095DF46C416A}" type="parTrans" cxnId="{4187C961-F58F-4A50-985C-6A0143D52396}">
      <dgm:prSet/>
      <dgm:spPr/>
      <dgm:t>
        <a:bodyPr/>
        <a:lstStyle/>
        <a:p>
          <a:endParaRPr lang="ru-RU"/>
        </a:p>
      </dgm:t>
    </dgm:pt>
    <dgm:pt modelId="{3EFCC6BE-F4E3-4D78-BE35-5FB1F1BD3FD2}" type="sibTrans" cxnId="{4187C961-F58F-4A50-985C-6A0143D52396}">
      <dgm:prSet/>
      <dgm:spPr/>
      <dgm:t>
        <a:bodyPr/>
        <a:lstStyle/>
        <a:p>
          <a:endParaRPr lang="ru-RU"/>
        </a:p>
      </dgm:t>
    </dgm:pt>
    <dgm:pt modelId="{B0FC7243-AE93-4198-8BA2-F3899EA4FD23}">
      <dgm:prSet phldrT="[Текст]"/>
      <dgm:spPr/>
      <dgm:t>
        <a:bodyPr/>
        <a:lstStyle/>
        <a:p>
          <a:r>
            <a:rPr lang="ru-RU" dirty="0" smtClean="0"/>
            <a:t>быстрота двигательной реакции</a:t>
          </a:r>
          <a:endParaRPr lang="ru-RU" dirty="0"/>
        </a:p>
      </dgm:t>
    </dgm:pt>
    <dgm:pt modelId="{3A03D9B5-4E57-4350-932F-3B4D8527A6AA}" type="parTrans" cxnId="{937BD595-1BAA-4541-A106-9B8C53DE7B7B}">
      <dgm:prSet/>
      <dgm:spPr/>
      <dgm:t>
        <a:bodyPr/>
        <a:lstStyle/>
        <a:p>
          <a:endParaRPr lang="ru-RU"/>
        </a:p>
      </dgm:t>
    </dgm:pt>
    <dgm:pt modelId="{1AA30953-CB1B-41F8-895A-77486F3C6479}" type="sibTrans" cxnId="{937BD595-1BAA-4541-A106-9B8C53DE7B7B}">
      <dgm:prSet/>
      <dgm:spPr/>
      <dgm:t>
        <a:bodyPr/>
        <a:lstStyle/>
        <a:p>
          <a:endParaRPr lang="ru-RU"/>
        </a:p>
      </dgm:t>
    </dgm:pt>
    <dgm:pt modelId="{8C65E488-A362-44AC-9566-67590C971AF8}" type="pres">
      <dgm:prSet presAssocID="{71D5CF1A-B407-47FD-B671-6EA558A8F34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E35525-E557-4935-9234-AD5865AC5FA6}" type="pres">
      <dgm:prSet presAssocID="{43CA3D7F-6E66-4AEC-BFBF-935AFF9AE042}" presName="roof" presStyleLbl="dkBgShp" presStyleIdx="0" presStyleCnt="2"/>
      <dgm:spPr/>
      <dgm:t>
        <a:bodyPr/>
        <a:lstStyle/>
        <a:p>
          <a:endParaRPr lang="ru-RU"/>
        </a:p>
      </dgm:t>
    </dgm:pt>
    <dgm:pt modelId="{9CE7C613-C86D-4DC9-B5BD-D926DDA852B5}" type="pres">
      <dgm:prSet presAssocID="{43CA3D7F-6E66-4AEC-BFBF-935AFF9AE042}" presName="pillars" presStyleCnt="0"/>
      <dgm:spPr/>
    </dgm:pt>
    <dgm:pt modelId="{5D442F43-2D76-4927-857D-3EDCB32C339B}" type="pres">
      <dgm:prSet presAssocID="{43CA3D7F-6E66-4AEC-BFBF-935AFF9AE04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43963-02DC-4EB5-A62F-FE3EB4687EFC}" type="pres">
      <dgm:prSet presAssocID="{E480B00C-FB1B-44DB-AA19-016AC2E5F0CF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D60E2-4924-4E85-9F1B-AD292623EA76}" type="pres">
      <dgm:prSet presAssocID="{B0FC7243-AE93-4198-8BA2-F3899EA4FD2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3EC0B1-5EF5-492C-94EE-050E2F3AD8BB}" type="pres">
      <dgm:prSet presAssocID="{43CA3D7F-6E66-4AEC-BFBF-935AFF9AE042}" presName="base" presStyleLbl="dkBgShp" presStyleIdx="1" presStyleCnt="2"/>
      <dgm:spPr/>
    </dgm:pt>
  </dgm:ptLst>
  <dgm:cxnLst>
    <dgm:cxn modelId="{2042769D-FD6E-4FCF-B884-44BE857D0266}" type="presOf" srcId="{43CA3D7F-6E66-4AEC-BFBF-935AFF9AE042}" destId="{97E35525-E557-4935-9234-AD5865AC5FA6}" srcOrd="0" destOrd="0" presId="urn:microsoft.com/office/officeart/2005/8/layout/hList3"/>
    <dgm:cxn modelId="{8C923ADD-1771-48BE-9E7A-F718946B8107}" type="presOf" srcId="{71D5CF1A-B407-47FD-B671-6EA558A8F34A}" destId="{8C65E488-A362-44AC-9566-67590C971AF8}" srcOrd="0" destOrd="0" presId="urn:microsoft.com/office/officeart/2005/8/layout/hList3"/>
    <dgm:cxn modelId="{3AC0078D-3392-4539-9D65-EAD3CAF47742}" type="presOf" srcId="{B0FC7243-AE93-4198-8BA2-F3899EA4FD23}" destId="{EB1D60E2-4924-4E85-9F1B-AD292623EA76}" srcOrd="0" destOrd="0" presId="urn:microsoft.com/office/officeart/2005/8/layout/hList3"/>
    <dgm:cxn modelId="{04EA0209-D6EE-4210-9872-492455BB482A}" srcId="{71D5CF1A-B407-47FD-B671-6EA558A8F34A}" destId="{43CA3D7F-6E66-4AEC-BFBF-935AFF9AE042}" srcOrd="0" destOrd="0" parTransId="{95452A44-554E-47FB-846D-F861EA0DD9BE}" sibTransId="{3E3E20B8-7FB9-4783-AE50-E0588F7E6027}"/>
    <dgm:cxn modelId="{937BD595-1BAA-4541-A106-9B8C53DE7B7B}" srcId="{43CA3D7F-6E66-4AEC-BFBF-935AFF9AE042}" destId="{B0FC7243-AE93-4198-8BA2-F3899EA4FD23}" srcOrd="2" destOrd="0" parTransId="{3A03D9B5-4E57-4350-932F-3B4D8527A6AA}" sibTransId="{1AA30953-CB1B-41F8-895A-77486F3C6479}"/>
    <dgm:cxn modelId="{D8F84B59-0AFD-4463-9892-D88CED35D652}" type="presOf" srcId="{E480B00C-FB1B-44DB-AA19-016AC2E5F0CF}" destId="{95743963-02DC-4EB5-A62F-FE3EB4687EFC}" srcOrd="0" destOrd="0" presId="urn:microsoft.com/office/officeart/2005/8/layout/hList3"/>
    <dgm:cxn modelId="{4187C961-F58F-4A50-985C-6A0143D52396}" srcId="{43CA3D7F-6E66-4AEC-BFBF-935AFF9AE042}" destId="{E480B00C-FB1B-44DB-AA19-016AC2E5F0CF}" srcOrd="1" destOrd="0" parTransId="{4EE75350-E470-486B-8635-095DF46C416A}" sibTransId="{3EFCC6BE-F4E3-4D78-BE35-5FB1F1BD3FD2}"/>
    <dgm:cxn modelId="{4F9DF59B-3D10-4C26-A91E-64A3CA32356D}" srcId="{43CA3D7F-6E66-4AEC-BFBF-935AFF9AE042}" destId="{6F2F4352-5654-4407-959A-07D539C00011}" srcOrd="0" destOrd="0" parTransId="{DBC77612-FDB8-4ACB-83A8-70C44B593F96}" sibTransId="{128CDA31-1D1C-43DD-ACD1-F01F562D0C4B}"/>
    <dgm:cxn modelId="{ECE72CDD-0A04-47BC-951D-CC1F388FCDC3}" type="presOf" srcId="{6F2F4352-5654-4407-959A-07D539C00011}" destId="{5D442F43-2D76-4927-857D-3EDCB32C339B}" srcOrd="0" destOrd="0" presId="urn:microsoft.com/office/officeart/2005/8/layout/hList3"/>
    <dgm:cxn modelId="{6B90462A-CC4C-4080-8E5B-FB2F55F68A00}" type="presParOf" srcId="{8C65E488-A362-44AC-9566-67590C971AF8}" destId="{97E35525-E557-4935-9234-AD5865AC5FA6}" srcOrd="0" destOrd="0" presId="urn:microsoft.com/office/officeart/2005/8/layout/hList3"/>
    <dgm:cxn modelId="{C59D7451-AEB0-4220-8267-710226B3446C}" type="presParOf" srcId="{8C65E488-A362-44AC-9566-67590C971AF8}" destId="{9CE7C613-C86D-4DC9-B5BD-D926DDA852B5}" srcOrd="1" destOrd="0" presId="urn:microsoft.com/office/officeart/2005/8/layout/hList3"/>
    <dgm:cxn modelId="{911CFD12-A89F-4647-99A6-63216532F87A}" type="presParOf" srcId="{9CE7C613-C86D-4DC9-B5BD-D926DDA852B5}" destId="{5D442F43-2D76-4927-857D-3EDCB32C339B}" srcOrd="0" destOrd="0" presId="urn:microsoft.com/office/officeart/2005/8/layout/hList3"/>
    <dgm:cxn modelId="{A5A5006D-8CCD-4621-A3AA-C30850F8FC66}" type="presParOf" srcId="{9CE7C613-C86D-4DC9-B5BD-D926DDA852B5}" destId="{95743963-02DC-4EB5-A62F-FE3EB4687EFC}" srcOrd="1" destOrd="0" presId="urn:microsoft.com/office/officeart/2005/8/layout/hList3"/>
    <dgm:cxn modelId="{6206C190-F453-4B0B-8541-409C1E41FA38}" type="presParOf" srcId="{9CE7C613-C86D-4DC9-B5BD-D926DDA852B5}" destId="{EB1D60E2-4924-4E85-9F1B-AD292623EA76}" srcOrd="2" destOrd="0" presId="urn:microsoft.com/office/officeart/2005/8/layout/hList3"/>
    <dgm:cxn modelId="{73364E21-B5CA-42E7-9BB5-B18A92D44BA8}" type="presParOf" srcId="{8C65E488-A362-44AC-9566-67590C971AF8}" destId="{463EC0B1-5EF5-492C-94EE-050E2F3AD8B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06D169-90DC-4D2D-9C03-9CEDDBF65A7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408406-0A54-457F-BD3F-CFEF25CB8B6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Возрастные особенности воспитания скоростных способностей:</a:t>
          </a:r>
          <a:endParaRPr lang="ru-RU" dirty="0"/>
        </a:p>
      </dgm:t>
    </dgm:pt>
    <dgm:pt modelId="{D0363BE3-AC43-48CF-B502-086C8A91B0E4}" type="parTrans" cxnId="{4C135858-7754-4080-8DB1-F0B65D02C2AD}">
      <dgm:prSet/>
      <dgm:spPr/>
      <dgm:t>
        <a:bodyPr/>
        <a:lstStyle/>
        <a:p>
          <a:endParaRPr lang="ru-RU"/>
        </a:p>
      </dgm:t>
    </dgm:pt>
    <dgm:pt modelId="{3E3764E4-B213-4ABC-A4C2-BF317CAF564E}" type="sibTrans" cxnId="{4C135858-7754-4080-8DB1-F0B65D02C2AD}">
      <dgm:prSet/>
      <dgm:spPr/>
      <dgm:t>
        <a:bodyPr/>
        <a:lstStyle/>
        <a:p>
          <a:endParaRPr lang="ru-RU"/>
        </a:p>
      </dgm:t>
    </dgm:pt>
    <dgm:pt modelId="{D9725CC1-AB06-48F8-902A-90ED4C62303C}">
      <dgm:prSet phldrT="[Текст]"/>
      <dgm:spPr/>
      <dgm:t>
        <a:bodyPr/>
        <a:lstStyle/>
        <a:p>
          <a:r>
            <a:rPr lang="ru-RU" dirty="0" smtClean="0"/>
            <a:t>в 2-3 года время двигательной реакции (ВДР) составляет 0,54-0,84 с, в 5-7 лет - 0,3-0,4 с; в последующие годы ВДР укорачивается и приближается к показателям взрослых</a:t>
          </a:r>
          <a:endParaRPr lang="ru-RU" dirty="0"/>
        </a:p>
      </dgm:t>
    </dgm:pt>
    <dgm:pt modelId="{82982ABD-ACC1-427E-AD9A-C1A43092A4A2}" type="parTrans" cxnId="{F93ED57D-6309-430C-8DD5-8C45E45D16A2}">
      <dgm:prSet/>
      <dgm:spPr/>
      <dgm:t>
        <a:bodyPr/>
        <a:lstStyle/>
        <a:p>
          <a:endParaRPr lang="ru-RU"/>
        </a:p>
      </dgm:t>
    </dgm:pt>
    <dgm:pt modelId="{FCE7116C-9E98-4390-B73E-0060541E5AD2}" type="sibTrans" cxnId="{F93ED57D-6309-430C-8DD5-8C45E45D16A2}">
      <dgm:prSet/>
      <dgm:spPr/>
      <dgm:t>
        <a:bodyPr/>
        <a:lstStyle/>
        <a:p>
          <a:endParaRPr lang="ru-RU"/>
        </a:p>
      </dgm:t>
    </dgm:pt>
    <dgm:pt modelId="{F6C5A3BF-858F-42E8-84B4-211C0F30971D}">
      <dgm:prSet phldrT="[Текст]"/>
      <dgm:spPr/>
      <dgm:t>
        <a:bodyPr/>
        <a:lstStyle/>
        <a:p>
          <a:r>
            <a:rPr lang="ru-RU" dirty="0" smtClean="0"/>
            <a:t>наибольший прирост частоты движений отмечается в 4-9 лет; в последующие годы прирост частоты движений снижается, а после 15 лет почти прекращается</a:t>
          </a:r>
          <a:endParaRPr lang="ru-RU" dirty="0"/>
        </a:p>
      </dgm:t>
    </dgm:pt>
    <dgm:pt modelId="{A6CD120E-069F-4AD5-9A17-2BA4A4EDB5E6}" type="parTrans" cxnId="{C4FA01D3-C448-4CD3-B561-242C261E273B}">
      <dgm:prSet/>
      <dgm:spPr/>
      <dgm:t>
        <a:bodyPr/>
        <a:lstStyle/>
        <a:p>
          <a:endParaRPr lang="ru-RU"/>
        </a:p>
      </dgm:t>
    </dgm:pt>
    <dgm:pt modelId="{8F89BDA4-CCC9-4EBB-8DDA-0FCAD389C2AB}" type="sibTrans" cxnId="{C4FA01D3-C448-4CD3-B561-242C261E273B}">
      <dgm:prSet/>
      <dgm:spPr/>
      <dgm:t>
        <a:bodyPr/>
        <a:lstStyle/>
        <a:p>
          <a:endParaRPr lang="ru-RU"/>
        </a:p>
      </dgm:t>
    </dgm:pt>
    <dgm:pt modelId="{595A08A3-5C59-4C4D-A079-16A24F688221}">
      <dgm:prSet phldrT="[Текст]"/>
      <dgm:spPr/>
      <dgm:t>
        <a:bodyPr/>
        <a:lstStyle/>
        <a:p>
          <a:r>
            <a:rPr lang="ru-RU" dirty="0" smtClean="0"/>
            <a:t>наибольший прирост быстроты в результате тренировки наблюдается у детей от 9 до 12 лет, а максимальные значения достигаются в 14-15 лет</a:t>
          </a:r>
          <a:endParaRPr lang="ru-RU" dirty="0"/>
        </a:p>
      </dgm:t>
    </dgm:pt>
    <dgm:pt modelId="{FAA645FA-C631-4A63-89E3-A1859C7030B6}" type="parTrans" cxnId="{6EF91A92-5560-44D3-A439-B25E46BCC174}">
      <dgm:prSet/>
      <dgm:spPr/>
      <dgm:t>
        <a:bodyPr/>
        <a:lstStyle/>
        <a:p>
          <a:endParaRPr lang="ru-RU"/>
        </a:p>
      </dgm:t>
    </dgm:pt>
    <dgm:pt modelId="{499FF5EE-4526-4B90-A76D-F0958D490642}" type="sibTrans" cxnId="{6EF91A92-5560-44D3-A439-B25E46BCC174}">
      <dgm:prSet/>
      <dgm:spPr/>
      <dgm:t>
        <a:bodyPr/>
        <a:lstStyle/>
        <a:p>
          <a:endParaRPr lang="ru-RU"/>
        </a:p>
      </dgm:t>
    </dgm:pt>
    <dgm:pt modelId="{A0A0FE8E-66AD-4EA0-9C22-288A9951745A}" type="pres">
      <dgm:prSet presAssocID="{0906D169-90DC-4D2D-9C03-9CEDDBF65A7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EB3299-D8B3-427A-A8C6-10F8656DB115}" type="pres">
      <dgm:prSet presAssocID="{BF408406-0A54-457F-BD3F-CFEF25CB8B66}" presName="roof" presStyleLbl="dkBgShp" presStyleIdx="0" presStyleCnt="2"/>
      <dgm:spPr/>
      <dgm:t>
        <a:bodyPr/>
        <a:lstStyle/>
        <a:p>
          <a:endParaRPr lang="ru-RU"/>
        </a:p>
      </dgm:t>
    </dgm:pt>
    <dgm:pt modelId="{AA286218-8A24-4AF4-8E57-51893975ABA3}" type="pres">
      <dgm:prSet presAssocID="{BF408406-0A54-457F-BD3F-CFEF25CB8B66}" presName="pillars" presStyleCnt="0"/>
      <dgm:spPr/>
    </dgm:pt>
    <dgm:pt modelId="{C1BAFBD0-7BE3-4FF6-8548-6F622CAD1ADF}" type="pres">
      <dgm:prSet presAssocID="{BF408406-0A54-457F-BD3F-CFEF25CB8B6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51023-7817-4665-BF1E-4CC8C0EE8964}" type="pres">
      <dgm:prSet presAssocID="{F6C5A3BF-858F-42E8-84B4-211C0F30971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67921-0310-4E32-B983-1D8FEBCAA7F9}" type="pres">
      <dgm:prSet presAssocID="{595A08A3-5C59-4C4D-A079-16A24F688221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E630-F699-437E-A0D0-7CE8EB450128}" type="pres">
      <dgm:prSet presAssocID="{BF408406-0A54-457F-BD3F-CFEF25CB8B66}" presName="base" presStyleLbl="dkBgShp" presStyleIdx="1" presStyleCnt="2"/>
      <dgm:spPr/>
    </dgm:pt>
  </dgm:ptLst>
  <dgm:cxnLst>
    <dgm:cxn modelId="{9291C900-DC55-421A-99E8-BB212399B191}" type="presOf" srcId="{F6C5A3BF-858F-42E8-84B4-211C0F30971D}" destId="{95C51023-7817-4665-BF1E-4CC8C0EE8964}" srcOrd="0" destOrd="0" presId="urn:microsoft.com/office/officeart/2005/8/layout/hList3"/>
    <dgm:cxn modelId="{6EF91A92-5560-44D3-A439-B25E46BCC174}" srcId="{BF408406-0A54-457F-BD3F-CFEF25CB8B66}" destId="{595A08A3-5C59-4C4D-A079-16A24F688221}" srcOrd="2" destOrd="0" parTransId="{FAA645FA-C631-4A63-89E3-A1859C7030B6}" sibTransId="{499FF5EE-4526-4B90-A76D-F0958D490642}"/>
    <dgm:cxn modelId="{35010B12-F531-441E-A59E-7C102A0413F5}" type="presOf" srcId="{0906D169-90DC-4D2D-9C03-9CEDDBF65A7A}" destId="{A0A0FE8E-66AD-4EA0-9C22-288A9951745A}" srcOrd="0" destOrd="0" presId="urn:microsoft.com/office/officeart/2005/8/layout/hList3"/>
    <dgm:cxn modelId="{639824CE-7D38-48FA-BA72-AEE650CE28AD}" type="presOf" srcId="{D9725CC1-AB06-48F8-902A-90ED4C62303C}" destId="{C1BAFBD0-7BE3-4FF6-8548-6F622CAD1ADF}" srcOrd="0" destOrd="0" presId="urn:microsoft.com/office/officeart/2005/8/layout/hList3"/>
    <dgm:cxn modelId="{4C135858-7754-4080-8DB1-F0B65D02C2AD}" srcId="{0906D169-90DC-4D2D-9C03-9CEDDBF65A7A}" destId="{BF408406-0A54-457F-BD3F-CFEF25CB8B66}" srcOrd="0" destOrd="0" parTransId="{D0363BE3-AC43-48CF-B502-086C8A91B0E4}" sibTransId="{3E3764E4-B213-4ABC-A4C2-BF317CAF564E}"/>
    <dgm:cxn modelId="{F93ED57D-6309-430C-8DD5-8C45E45D16A2}" srcId="{BF408406-0A54-457F-BD3F-CFEF25CB8B66}" destId="{D9725CC1-AB06-48F8-902A-90ED4C62303C}" srcOrd="0" destOrd="0" parTransId="{82982ABD-ACC1-427E-AD9A-C1A43092A4A2}" sibTransId="{FCE7116C-9E98-4390-B73E-0060541E5AD2}"/>
    <dgm:cxn modelId="{C4FA01D3-C448-4CD3-B561-242C261E273B}" srcId="{BF408406-0A54-457F-BD3F-CFEF25CB8B66}" destId="{F6C5A3BF-858F-42E8-84B4-211C0F30971D}" srcOrd="1" destOrd="0" parTransId="{A6CD120E-069F-4AD5-9A17-2BA4A4EDB5E6}" sibTransId="{8F89BDA4-CCC9-4EBB-8DDA-0FCAD389C2AB}"/>
    <dgm:cxn modelId="{3D0AA3D4-5FB4-4845-A273-8BDE2EAC55D0}" type="presOf" srcId="{595A08A3-5C59-4C4D-A079-16A24F688221}" destId="{62167921-0310-4E32-B983-1D8FEBCAA7F9}" srcOrd="0" destOrd="0" presId="urn:microsoft.com/office/officeart/2005/8/layout/hList3"/>
    <dgm:cxn modelId="{E51AA249-BE05-4A6E-8D9B-1029D1FADB69}" type="presOf" srcId="{BF408406-0A54-457F-BD3F-CFEF25CB8B66}" destId="{42EB3299-D8B3-427A-A8C6-10F8656DB115}" srcOrd="0" destOrd="0" presId="urn:microsoft.com/office/officeart/2005/8/layout/hList3"/>
    <dgm:cxn modelId="{883F7CB5-7329-4B57-BE1E-BF5AC377BC0D}" type="presParOf" srcId="{A0A0FE8E-66AD-4EA0-9C22-288A9951745A}" destId="{42EB3299-D8B3-427A-A8C6-10F8656DB115}" srcOrd="0" destOrd="0" presId="urn:microsoft.com/office/officeart/2005/8/layout/hList3"/>
    <dgm:cxn modelId="{3691317C-5054-4CE0-AFD3-9A7A168F0248}" type="presParOf" srcId="{A0A0FE8E-66AD-4EA0-9C22-288A9951745A}" destId="{AA286218-8A24-4AF4-8E57-51893975ABA3}" srcOrd="1" destOrd="0" presId="urn:microsoft.com/office/officeart/2005/8/layout/hList3"/>
    <dgm:cxn modelId="{C17540A8-E035-4E1C-AED0-68D506E35FE7}" type="presParOf" srcId="{AA286218-8A24-4AF4-8E57-51893975ABA3}" destId="{C1BAFBD0-7BE3-4FF6-8548-6F622CAD1ADF}" srcOrd="0" destOrd="0" presId="urn:microsoft.com/office/officeart/2005/8/layout/hList3"/>
    <dgm:cxn modelId="{E6886921-CF1D-450E-B8C5-F9CA88B9AE90}" type="presParOf" srcId="{AA286218-8A24-4AF4-8E57-51893975ABA3}" destId="{95C51023-7817-4665-BF1E-4CC8C0EE8964}" srcOrd="1" destOrd="0" presId="urn:microsoft.com/office/officeart/2005/8/layout/hList3"/>
    <dgm:cxn modelId="{E791A692-C6FF-4EBA-834A-35FC77C47203}" type="presParOf" srcId="{AA286218-8A24-4AF4-8E57-51893975ABA3}" destId="{62167921-0310-4E32-B983-1D8FEBCAA7F9}" srcOrd="2" destOrd="0" presId="urn:microsoft.com/office/officeart/2005/8/layout/hList3"/>
    <dgm:cxn modelId="{ECD8519A-A823-4957-8412-4B44DB329D13}" type="presParOf" srcId="{A0A0FE8E-66AD-4EA0-9C22-288A9951745A}" destId="{3F90E630-F699-437E-A0D0-7CE8EB4501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C0E3FB-1E79-4954-9D8F-C9FB703595EC}" type="doc">
      <dgm:prSet loTypeId="urn:microsoft.com/office/officeart/2005/8/layout/hList3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E314CDDD-DACA-48FE-9D9A-0659CBCE4EB8}">
      <dgm:prSet phldrT="[Текст]"/>
      <dgm:spPr/>
      <dgm:t>
        <a:bodyPr/>
        <a:lstStyle/>
        <a:p>
          <a:r>
            <a:rPr lang="ru-RU" b="1" dirty="0" smtClean="0"/>
            <a:t>Выделяют виды выносливости: </a:t>
          </a:r>
          <a:endParaRPr lang="ru-RU" dirty="0"/>
        </a:p>
      </dgm:t>
    </dgm:pt>
    <dgm:pt modelId="{779978F3-A90F-4D11-8914-0CB725F8BED8}" type="parTrans" cxnId="{C89A24FD-F077-4C13-836F-2E1689F64826}">
      <dgm:prSet/>
      <dgm:spPr/>
      <dgm:t>
        <a:bodyPr/>
        <a:lstStyle/>
        <a:p>
          <a:endParaRPr lang="ru-RU"/>
        </a:p>
      </dgm:t>
    </dgm:pt>
    <dgm:pt modelId="{A0E7D31D-C1DD-446D-9764-43C4A8237C7D}" type="sibTrans" cxnId="{C89A24FD-F077-4C13-836F-2E1689F64826}">
      <dgm:prSet/>
      <dgm:spPr/>
      <dgm:t>
        <a:bodyPr/>
        <a:lstStyle/>
        <a:p>
          <a:endParaRPr lang="ru-RU"/>
        </a:p>
      </dgm:t>
    </dgm:pt>
    <dgm:pt modelId="{01AA3182-2B45-426D-ADEE-DACE81BBB2EB}">
      <dgm:prSet phldrT="[Текст]"/>
      <dgm:spPr/>
      <dgm:t>
        <a:bodyPr/>
        <a:lstStyle/>
        <a:p>
          <a:r>
            <a:rPr lang="ru-RU" dirty="0" smtClean="0"/>
            <a:t>статическая</a:t>
          </a:r>
          <a:endParaRPr lang="ru-RU" dirty="0"/>
        </a:p>
      </dgm:t>
    </dgm:pt>
    <dgm:pt modelId="{E9FDF1BA-9EBA-4DE1-B0A0-8B83D332E232}" type="parTrans" cxnId="{5180E0DC-0F2A-49F9-BCC0-BB71F47D72F8}">
      <dgm:prSet/>
      <dgm:spPr/>
      <dgm:t>
        <a:bodyPr/>
        <a:lstStyle/>
        <a:p>
          <a:endParaRPr lang="ru-RU"/>
        </a:p>
      </dgm:t>
    </dgm:pt>
    <dgm:pt modelId="{BFAA2612-5396-4169-9CDF-C24B229ED29A}" type="sibTrans" cxnId="{5180E0DC-0F2A-49F9-BCC0-BB71F47D72F8}">
      <dgm:prSet/>
      <dgm:spPr/>
      <dgm:t>
        <a:bodyPr/>
        <a:lstStyle/>
        <a:p>
          <a:endParaRPr lang="ru-RU"/>
        </a:p>
      </dgm:t>
    </dgm:pt>
    <dgm:pt modelId="{65D7A01A-3163-4F97-AC2A-18F7F5BC52C1}">
      <dgm:prSet phldrT="[Текст]"/>
      <dgm:spPr/>
      <dgm:t>
        <a:bodyPr/>
        <a:lstStyle/>
        <a:p>
          <a:r>
            <a:rPr lang="ru-RU" dirty="0" smtClean="0"/>
            <a:t>силовая</a:t>
          </a:r>
          <a:endParaRPr lang="ru-RU" dirty="0"/>
        </a:p>
      </dgm:t>
    </dgm:pt>
    <dgm:pt modelId="{287FA9A3-3D01-4D6D-B25A-7E9E259E927A}" type="parTrans" cxnId="{F6BE5FA3-631E-471C-9DAA-16B1E60CF55F}">
      <dgm:prSet/>
      <dgm:spPr/>
      <dgm:t>
        <a:bodyPr/>
        <a:lstStyle/>
        <a:p>
          <a:endParaRPr lang="ru-RU"/>
        </a:p>
      </dgm:t>
    </dgm:pt>
    <dgm:pt modelId="{CB22FB1E-5EE2-4414-9488-26F2FEDE7151}" type="sibTrans" cxnId="{F6BE5FA3-631E-471C-9DAA-16B1E60CF55F}">
      <dgm:prSet/>
      <dgm:spPr/>
      <dgm:t>
        <a:bodyPr/>
        <a:lstStyle/>
        <a:p>
          <a:endParaRPr lang="ru-RU"/>
        </a:p>
      </dgm:t>
    </dgm:pt>
    <dgm:pt modelId="{E3834B0B-EBAE-4E6D-8895-7FF750A40C95}">
      <dgm:prSet phldrT="[Текст]"/>
      <dgm:spPr/>
      <dgm:t>
        <a:bodyPr/>
        <a:lstStyle/>
        <a:p>
          <a:r>
            <a:rPr lang="ru-RU" dirty="0" smtClean="0"/>
            <a:t>скоростная, </a:t>
          </a:r>
          <a:endParaRPr lang="ru-RU" dirty="0"/>
        </a:p>
      </dgm:t>
    </dgm:pt>
    <dgm:pt modelId="{0CDCE701-3093-4B92-BA7E-3C87793332B9}" type="parTrans" cxnId="{5AFFFAE4-AC3C-40BB-89B2-8BEA3733C484}">
      <dgm:prSet/>
      <dgm:spPr/>
      <dgm:t>
        <a:bodyPr/>
        <a:lstStyle/>
        <a:p>
          <a:endParaRPr lang="ru-RU"/>
        </a:p>
      </dgm:t>
    </dgm:pt>
    <dgm:pt modelId="{486256B9-CE9D-406E-93D4-D623F1A08A60}" type="sibTrans" cxnId="{5AFFFAE4-AC3C-40BB-89B2-8BEA3733C484}">
      <dgm:prSet/>
      <dgm:spPr/>
      <dgm:t>
        <a:bodyPr/>
        <a:lstStyle/>
        <a:p>
          <a:endParaRPr lang="ru-RU"/>
        </a:p>
      </dgm:t>
    </dgm:pt>
    <dgm:pt modelId="{826D8858-722B-4AB6-931D-3442F4A3E5AE}">
      <dgm:prSet/>
      <dgm:spPr/>
      <dgm:t>
        <a:bodyPr/>
        <a:lstStyle/>
        <a:p>
          <a:r>
            <a:rPr lang="ru-RU" dirty="0" smtClean="0"/>
            <a:t>скоростно-силовая </a:t>
          </a:r>
        </a:p>
      </dgm:t>
    </dgm:pt>
    <dgm:pt modelId="{FA9D790E-946C-4BC3-88CB-2A4BDD4431A8}" type="parTrans" cxnId="{95ABCF52-44D5-42F6-9C18-F4F14F03B07B}">
      <dgm:prSet/>
      <dgm:spPr/>
      <dgm:t>
        <a:bodyPr/>
        <a:lstStyle/>
        <a:p>
          <a:endParaRPr lang="ru-RU"/>
        </a:p>
      </dgm:t>
    </dgm:pt>
    <dgm:pt modelId="{5DEAEEA3-BD3E-48DE-982B-0A47FD298C05}" type="sibTrans" cxnId="{95ABCF52-44D5-42F6-9C18-F4F14F03B07B}">
      <dgm:prSet/>
      <dgm:spPr/>
      <dgm:t>
        <a:bodyPr/>
        <a:lstStyle/>
        <a:p>
          <a:endParaRPr lang="ru-RU"/>
        </a:p>
      </dgm:t>
    </dgm:pt>
    <dgm:pt modelId="{D7BEE39A-24B5-408A-8F97-65414BA22E53}" type="pres">
      <dgm:prSet presAssocID="{9FC0E3FB-1E79-4954-9D8F-C9FB703595E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FB95FD-322E-4E12-95A4-AD53DE1727A7}" type="pres">
      <dgm:prSet presAssocID="{E314CDDD-DACA-48FE-9D9A-0659CBCE4EB8}" presName="roof" presStyleLbl="dkBgShp" presStyleIdx="0" presStyleCnt="2" custLinFactNeighborX="-1181" custLinFactNeighborY="-59062"/>
      <dgm:spPr/>
      <dgm:t>
        <a:bodyPr/>
        <a:lstStyle/>
        <a:p>
          <a:endParaRPr lang="ru-RU"/>
        </a:p>
      </dgm:t>
    </dgm:pt>
    <dgm:pt modelId="{41747598-E517-4F5A-85BB-FC8218B9C54C}" type="pres">
      <dgm:prSet presAssocID="{E314CDDD-DACA-48FE-9D9A-0659CBCE4EB8}" presName="pillars" presStyleCnt="0"/>
      <dgm:spPr/>
    </dgm:pt>
    <dgm:pt modelId="{32D747A6-9E9A-4EA9-8DA6-9670708B6D92}" type="pres">
      <dgm:prSet presAssocID="{E314CDDD-DACA-48FE-9D9A-0659CBCE4EB8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908D1-F8CB-41E8-97A1-61062D04D102}" type="pres">
      <dgm:prSet presAssocID="{65D7A01A-3163-4F97-AC2A-18F7F5BC52C1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FDC5C-AC09-4AEC-A628-618DD056F81D}" type="pres">
      <dgm:prSet presAssocID="{826D8858-722B-4AB6-931D-3442F4A3E5A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71D74-926C-4C67-8472-33F3E6FC06AF}" type="pres">
      <dgm:prSet presAssocID="{E3834B0B-EBAE-4E6D-8895-7FF750A40C9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4A55E-92FF-4DC5-A79D-9DE0D66C5185}" type="pres">
      <dgm:prSet presAssocID="{E314CDDD-DACA-48FE-9D9A-0659CBCE4EB8}" presName="base" presStyleLbl="dkBgShp" presStyleIdx="1" presStyleCnt="2"/>
      <dgm:spPr/>
    </dgm:pt>
  </dgm:ptLst>
  <dgm:cxnLst>
    <dgm:cxn modelId="{5180E0DC-0F2A-49F9-BCC0-BB71F47D72F8}" srcId="{E314CDDD-DACA-48FE-9D9A-0659CBCE4EB8}" destId="{01AA3182-2B45-426D-ADEE-DACE81BBB2EB}" srcOrd="0" destOrd="0" parTransId="{E9FDF1BA-9EBA-4DE1-B0A0-8B83D332E232}" sibTransId="{BFAA2612-5396-4169-9CDF-C24B229ED29A}"/>
    <dgm:cxn modelId="{C89A24FD-F077-4C13-836F-2E1689F64826}" srcId="{9FC0E3FB-1E79-4954-9D8F-C9FB703595EC}" destId="{E314CDDD-DACA-48FE-9D9A-0659CBCE4EB8}" srcOrd="0" destOrd="0" parTransId="{779978F3-A90F-4D11-8914-0CB725F8BED8}" sibTransId="{A0E7D31D-C1DD-446D-9764-43C4A8237C7D}"/>
    <dgm:cxn modelId="{95ABCF52-44D5-42F6-9C18-F4F14F03B07B}" srcId="{E314CDDD-DACA-48FE-9D9A-0659CBCE4EB8}" destId="{826D8858-722B-4AB6-931D-3442F4A3E5AE}" srcOrd="2" destOrd="0" parTransId="{FA9D790E-946C-4BC3-88CB-2A4BDD4431A8}" sibTransId="{5DEAEEA3-BD3E-48DE-982B-0A47FD298C05}"/>
    <dgm:cxn modelId="{4B01236D-8740-49FA-8326-3D53BDF8D86A}" type="presOf" srcId="{01AA3182-2B45-426D-ADEE-DACE81BBB2EB}" destId="{32D747A6-9E9A-4EA9-8DA6-9670708B6D92}" srcOrd="0" destOrd="0" presId="urn:microsoft.com/office/officeart/2005/8/layout/hList3"/>
    <dgm:cxn modelId="{B8D6C022-D45B-4FBD-828B-D6C0F038177A}" type="presOf" srcId="{65D7A01A-3163-4F97-AC2A-18F7F5BC52C1}" destId="{BC6908D1-F8CB-41E8-97A1-61062D04D102}" srcOrd="0" destOrd="0" presId="urn:microsoft.com/office/officeart/2005/8/layout/hList3"/>
    <dgm:cxn modelId="{168A32E7-345F-409D-9CBD-FA9FF09752B4}" type="presOf" srcId="{E3834B0B-EBAE-4E6D-8895-7FF750A40C95}" destId="{19A71D74-926C-4C67-8472-33F3E6FC06AF}" srcOrd="0" destOrd="0" presId="urn:microsoft.com/office/officeart/2005/8/layout/hList3"/>
    <dgm:cxn modelId="{01854FA9-874C-4188-856F-EC8981000A01}" type="presOf" srcId="{826D8858-722B-4AB6-931D-3442F4A3E5AE}" destId="{909FDC5C-AC09-4AEC-A628-618DD056F81D}" srcOrd="0" destOrd="0" presId="urn:microsoft.com/office/officeart/2005/8/layout/hList3"/>
    <dgm:cxn modelId="{5AFFFAE4-AC3C-40BB-89B2-8BEA3733C484}" srcId="{E314CDDD-DACA-48FE-9D9A-0659CBCE4EB8}" destId="{E3834B0B-EBAE-4E6D-8895-7FF750A40C95}" srcOrd="3" destOrd="0" parTransId="{0CDCE701-3093-4B92-BA7E-3C87793332B9}" sibTransId="{486256B9-CE9D-406E-93D4-D623F1A08A60}"/>
    <dgm:cxn modelId="{F6BE5FA3-631E-471C-9DAA-16B1E60CF55F}" srcId="{E314CDDD-DACA-48FE-9D9A-0659CBCE4EB8}" destId="{65D7A01A-3163-4F97-AC2A-18F7F5BC52C1}" srcOrd="1" destOrd="0" parTransId="{287FA9A3-3D01-4D6D-B25A-7E9E259E927A}" sibTransId="{CB22FB1E-5EE2-4414-9488-26F2FEDE7151}"/>
    <dgm:cxn modelId="{51AD3781-4CA9-43D1-BE35-2C35962A6E41}" type="presOf" srcId="{E314CDDD-DACA-48FE-9D9A-0659CBCE4EB8}" destId="{3FFB95FD-322E-4E12-95A4-AD53DE1727A7}" srcOrd="0" destOrd="0" presId="urn:microsoft.com/office/officeart/2005/8/layout/hList3"/>
    <dgm:cxn modelId="{BEBC5E02-98FD-4253-B0E3-6FE11D7A6996}" type="presOf" srcId="{9FC0E3FB-1E79-4954-9D8F-C9FB703595EC}" destId="{D7BEE39A-24B5-408A-8F97-65414BA22E53}" srcOrd="0" destOrd="0" presId="urn:microsoft.com/office/officeart/2005/8/layout/hList3"/>
    <dgm:cxn modelId="{B479CE74-92DD-4B03-8EAD-342EE6483F09}" type="presParOf" srcId="{D7BEE39A-24B5-408A-8F97-65414BA22E53}" destId="{3FFB95FD-322E-4E12-95A4-AD53DE1727A7}" srcOrd="0" destOrd="0" presId="urn:microsoft.com/office/officeart/2005/8/layout/hList3"/>
    <dgm:cxn modelId="{7FAA386D-40C5-41B8-B985-8D6F68235227}" type="presParOf" srcId="{D7BEE39A-24B5-408A-8F97-65414BA22E53}" destId="{41747598-E517-4F5A-85BB-FC8218B9C54C}" srcOrd="1" destOrd="0" presId="urn:microsoft.com/office/officeart/2005/8/layout/hList3"/>
    <dgm:cxn modelId="{E75E4F37-6CD6-4DFC-92DB-CBC4121F72E2}" type="presParOf" srcId="{41747598-E517-4F5A-85BB-FC8218B9C54C}" destId="{32D747A6-9E9A-4EA9-8DA6-9670708B6D92}" srcOrd="0" destOrd="0" presId="urn:microsoft.com/office/officeart/2005/8/layout/hList3"/>
    <dgm:cxn modelId="{69DC5589-79B3-4811-8E80-350E6B61DC46}" type="presParOf" srcId="{41747598-E517-4F5A-85BB-FC8218B9C54C}" destId="{BC6908D1-F8CB-41E8-97A1-61062D04D102}" srcOrd="1" destOrd="0" presId="urn:microsoft.com/office/officeart/2005/8/layout/hList3"/>
    <dgm:cxn modelId="{69C9DF13-6CF9-4CE7-89FB-B18E93E2466C}" type="presParOf" srcId="{41747598-E517-4F5A-85BB-FC8218B9C54C}" destId="{909FDC5C-AC09-4AEC-A628-618DD056F81D}" srcOrd="2" destOrd="0" presId="urn:microsoft.com/office/officeart/2005/8/layout/hList3"/>
    <dgm:cxn modelId="{C18D7D2F-AE9B-427F-AF59-9D2A23C3058B}" type="presParOf" srcId="{41747598-E517-4F5A-85BB-FC8218B9C54C}" destId="{19A71D74-926C-4C67-8472-33F3E6FC06AF}" srcOrd="3" destOrd="0" presId="urn:microsoft.com/office/officeart/2005/8/layout/hList3"/>
    <dgm:cxn modelId="{763D1A6E-E7EF-4489-BBBC-9BAAB5441D2D}" type="presParOf" srcId="{D7BEE39A-24B5-408A-8F97-65414BA22E53}" destId="{5084A55E-92FF-4DC5-A79D-9DE0D66C518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B7DB7A-AF4F-4723-B728-996B0B17FCC5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2FD787-6096-4D57-8074-8A3464EADA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chemeClr val="tx1"/>
              </a:solidFill>
            </a:rPr>
            <a:t>Измерителями координационных способностей являются:</a:t>
          </a:r>
        </a:p>
        <a:p>
          <a:pPr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dirty="0"/>
        </a:p>
      </dgm:t>
    </dgm:pt>
    <dgm:pt modelId="{7F95E422-C5C5-4F07-A344-8125165E5842}" type="parTrans" cxnId="{7041DD96-FA57-47AF-9401-1DFE35777187}">
      <dgm:prSet/>
      <dgm:spPr/>
      <dgm:t>
        <a:bodyPr/>
        <a:lstStyle/>
        <a:p>
          <a:endParaRPr lang="ru-RU"/>
        </a:p>
      </dgm:t>
    </dgm:pt>
    <dgm:pt modelId="{E843DAD6-E217-4E8B-8F85-44D368705162}" type="sibTrans" cxnId="{7041DD96-FA57-47AF-9401-1DFE35777187}">
      <dgm:prSet/>
      <dgm:spPr/>
      <dgm:t>
        <a:bodyPr/>
        <a:lstStyle/>
        <a:p>
          <a:endParaRPr lang="ru-RU"/>
        </a:p>
      </dgm:t>
    </dgm:pt>
    <dgm:pt modelId="{3FF0CEB9-2573-44B1-BE9E-5764102C3E51}">
      <dgm:prSet phldrT="[Текст]"/>
      <dgm:spPr/>
      <dgm:t>
        <a:bodyPr/>
        <a:lstStyle/>
        <a:p>
          <a:r>
            <a:rPr lang="ru-RU" dirty="0" smtClean="0"/>
            <a:t>координационная сложность двигательной задачи</a:t>
          </a:r>
          <a:endParaRPr lang="ru-RU" dirty="0"/>
        </a:p>
      </dgm:t>
    </dgm:pt>
    <dgm:pt modelId="{AD542DBF-FBAA-4861-AC03-03948D6D462D}" type="parTrans" cxnId="{12D8EDA6-26D0-4350-9107-DE9690337630}">
      <dgm:prSet/>
      <dgm:spPr/>
      <dgm:t>
        <a:bodyPr/>
        <a:lstStyle/>
        <a:p>
          <a:endParaRPr lang="ru-RU"/>
        </a:p>
      </dgm:t>
    </dgm:pt>
    <dgm:pt modelId="{8C63FCA3-7582-4965-9D75-54D1C4068A0D}" type="sibTrans" cxnId="{12D8EDA6-26D0-4350-9107-DE9690337630}">
      <dgm:prSet/>
      <dgm:spPr/>
      <dgm:t>
        <a:bodyPr/>
        <a:lstStyle/>
        <a:p>
          <a:endParaRPr lang="ru-RU"/>
        </a:p>
      </dgm:t>
    </dgm:pt>
    <dgm:pt modelId="{CC119206-C76E-4FC0-9F1F-69CEC2ED3FC5}">
      <dgm:prSet phldrT="[Текст]"/>
      <dgm:spPr/>
      <dgm:t>
        <a:bodyPr/>
        <a:lstStyle/>
        <a:p>
          <a:r>
            <a:rPr lang="ru-RU" dirty="0" smtClean="0"/>
            <a:t>точность выполнения движения (точность пространственных, временных силовых, характеристик движения), высокая экономичность движений (КПД)</a:t>
          </a:r>
          <a:endParaRPr lang="ru-RU" dirty="0"/>
        </a:p>
      </dgm:t>
    </dgm:pt>
    <dgm:pt modelId="{7D436A74-73E7-4E1D-9807-E4F47DCDC4BC}" type="parTrans" cxnId="{20EADF32-060B-4096-BD3E-7D94521E4BC5}">
      <dgm:prSet/>
      <dgm:spPr/>
      <dgm:t>
        <a:bodyPr/>
        <a:lstStyle/>
        <a:p>
          <a:endParaRPr lang="ru-RU"/>
        </a:p>
      </dgm:t>
    </dgm:pt>
    <dgm:pt modelId="{81A06CEA-3754-4927-B0A0-E1AA2921CCF7}" type="sibTrans" cxnId="{20EADF32-060B-4096-BD3E-7D94521E4BC5}">
      <dgm:prSet/>
      <dgm:spPr/>
      <dgm:t>
        <a:bodyPr/>
        <a:lstStyle/>
        <a:p>
          <a:endParaRPr lang="ru-RU"/>
        </a:p>
      </dgm:t>
    </dgm:pt>
    <dgm:pt modelId="{EDCB7F6A-C8BE-4C42-A245-3B0C1A5CD85E}">
      <dgm:prSet phldrT="[Текст]"/>
      <dgm:spPr/>
      <dgm:t>
        <a:bodyPr/>
        <a:lstStyle/>
        <a:p>
          <a:r>
            <a:rPr lang="ru-RU" dirty="0" smtClean="0"/>
            <a:t>время выполнения движений (или время, необходимое для овладения движением, или время от момента изменения обстановки до ответного движения)</a:t>
          </a:r>
          <a:endParaRPr lang="ru-RU" dirty="0"/>
        </a:p>
      </dgm:t>
    </dgm:pt>
    <dgm:pt modelId="{0392525E-B294-4B02-95B5-18D4AF87D432}" type="parTrans" cxnId="{F7134FAA-AA18-4115-A2BB-4D6D9D273796}">
      <dgm:prSet/>
      <dgm:spPr/>
      <dgm:t>
        <a:bodyPr/>
        <a:lstStyle/>
        <a:p>
          <a:endParaRPr lang="ru-RU"/>
        </a:p>
      </dgm:t>
    </dgm:pt>
    <dgm:pt modelId="{95370F98-F3C7-4C8B-B501-7DAFE3B9F80B}" type="sibTrans" cxnId="{F7134FAA-AA18-4115-A2BB-4D6D9D273796}">
      <dgm:prSet/>
      <dgm:spPr/>
      <dgm:t>
        <a:bodyPr/>
        <a:lstStyle/>
        <a:p>
          <a:endParaRPr lang="ru-RU"/>
        </a:p>
      </dgm:t>
    </dgm:pt>
    <dgm:pt modelId="{B4E8F98F-357C-4A7A-876A-A5DDC3A313C2}" type="pres">
      <dgm:prSet presAssocID="{4FB7DB7A-AF4F-4723-B728-996B0B17FCC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ED7554-092C-4199-9D4C-5B906B15DE9B}" type="pres">
      <dgm:prSet presAssocID="{772FD787-6096-4D57-8074-8A3464EADA7A}" presName="roof" presStyleLbl="dkBgShp" presStyleIdx="0" presStyleCnt="2"/>
      <dgm:spPr/>
      <dgm:t>
        <a:bodyPr/>
        <a:lstStyle/>
        <a:p>
          <a:endParaRPr lang="ru-RU"/>
        </a:p>
      </dgm:t>
    </dgm:pt>
    <dgm:pt modelId="{B047519C-4E2C-4735-83E5-1C3AEC5241E6}" type="pres">
      <dgm:prSet presAssocID="{772FD787-6096-4D57-8074-8A3464EADA7A}" presName="pillars" presStyleCnt="0"/>
      <dgm:spPr/>
    </dgm:pt>
    <dgm:pt modelId="{06C86577-4A61-4A9A-883F-6644714B4746}" type="pres">
      <dgm:prSet presAssocID="{772FD787-6096-4D57-8074-8A3464EADA7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7E91A-7902-4791-830A-55A821C7F07F}" type="pres">
      <dgm:prSet presAssocID="{CC119206-C76E-4FC0-9F1F-69CEC2ED3FC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58F4DE-596D-46D4-8D13-7BFE06D7E173}" type="pres">
      <dgm:prSet presAssocID="{EDCB7F6A-C8BE-4C42-A245-3B0C1A5CD85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F1F8D-2A1F-4FBD-891F-8B09E809FC2D}" type="pres">
      <dgm:prSet presAssocID="{772FD787-6096-4D57-8074-8A3464EADA7A}" presName="base" presStyleLbl="dkBgShp" presStyleIdx="1" presStyleCnt="2"/>
      <dgm:spPr/>
    </dgm:pt>
  </dgm:ptLst>
  <dgm:cxnLst>
    <dgm:cxn modelId="{20EADF32-060B-4096-BD3E-7D94521E4BC5}" srcId="{772FD787-6096-4D57-8074-8A3464EADA7A}" destId="{CC119206-C76E-4FC0-9F1F-69CEC2ED3FC5}" srcOrd="1" destOrd="0" parTransId="{7D436A74-73E7-4E1D-9807-E4F47DCDC4BC}" sibTransId="{81A06CEA-3754-4927-B0A0-E1AA2921CCF7}"/>
    <dgm:cxn modelId="{7041DD96-FA57-47AF-9401-1DFE35777187}" srcId="{4FB7DB7A-AF4F-4723-B728-996B0B17FCC5}" destId="{772FD787-6096-4D57-8074-8A3464EADA7A}" srcOrd="0" destOrd="0" parTransId="{7F95E422-C5C5-4F07-A344-8125165E5842}" sibTransId="{E843DAD6-E217-4E8B-8F85-44D368705162}"/>
    <dgm:cxn modelId="{182C394F-69DF-4BAB-AB3A-49948F3D0CF1}" type="presOf" srcId="{EDCB7F6A-C8BE-4C42-A245-3B0C1A5CD85E}" destId="{D058F4DE-596D-46D4-8D13-7BFE06D7E173}" srcOrd="0" destOrd="0" presId="urn:microsoft.com/office/officeart/2005/8/layout/hList3"/>
    <dgm:cxn modelId="{6E5F0922-ACDA-49FB-9D45-6CB5C537A8D6}" type="presOf" srcId="{3FF0CEB9-2573-44B1-BE9E-5764102C3E51}" destId="{06C86577-4A61-4A9A-883F-6644714B4746}" srcOrd="0" destOrd="0" presId="urn:microsoft.com/office/officeart/2005/8/layout/hList3"/>
    <dgm:cxn modelId="{8EA587F9-EEE3-48E0-B9D0-8E9893E3BE5B}" type="presOf" srcId="{4FB7DB7A-AF4F-4723-B728-996B0B17FCC5}" destId="{B4E8F98F-357C-4A7A-876A-A5DDC3A313C2}" srcOrd="0" destOrd="0" presId="urn:microsoft.com/office/officeart/2005/8/layout/hList3"/>
    <dgm:cxn modelId="{12D8EDA6-26D0-4350-9107-DE9690337630}" srcId="{772FD787-6096-4D57-8074-8A3464EADA7A}" destId="{3FF0CEB9-2573-44B1-BE9E-5764102C3E51}" srcOrd="0" destOrd="0" parTransId="{AD542DBF-FBAA-4861-AC03-03948D6D462D}" sibTransId="{8C63FCA3-7582-4965-9D75-54D1C4068A0D}"/>
    <dgm:cxn modelId="{AC09378D-43EC-4C71-A240-35BFFA8513F9}" type="presOf" srcId="{CC119206-C76E-4FC0-9F1F-69CEC2ED3FC5}" destId="{83C7E91A-7902-4791-830A-55A821C7F07F}" srcOrd="0" destOrd="0" presId="urn:microsoft.com/office/officeart/2005/8/layout/hList3"/>
    <dgm:cxn modelId="{1A06073C-872B-40C9-AC53-9F299A44554A}" type="presOf" srcId="{772FD787-6096-4D57-8074-8A3464EADA7A}" destId="{40ED7554-092C-4199-9D4C-5B906B15DE9B}" srcOrd="0" destOrd="0" presId="urn:microsoft.com/office/officeart/2005/8/layout/hList3"/>
    <dgm:cxn modelId="{F7134FAA-AA18-4115-A2BB-4D6D9D273796}" srcId="{772FD787-6096-4D57-8074-8A3464EADA7A}" destId="{EDCB7F6A-C8BE-4C42-A245-3B0C1A5CD85E}" srcOrd="2" destOrd="0" parTransId="{0392525E-B294-4B02-95B5-18D4AF87D432}" sibTransId="{95370F98-F3C7-4C8B-B501-7DAFE3B9F80B}"/>
    <dgm:cxn modelId="{B69D435A-D284-445D-ABA3-EFA904F91190}" type="presParOf" srcId="{B4E8F98F-357C-4A7A-876A-A5DDC3A313C2}" destId="{40ED7554-092C-4199-9D4C-5B906B15DE9B}" srcOrd="0" destOrd="0" presId="urn:microsoft.com/office/officeart/2005/8/layout/hList3"/>
    <dgm:cxn modelId="{26BE341E-08E7-4147-B829-45571ED1947B}" type="presParOf" srcId="{B4E8F98F-357C-4A7A-876A-A5DDC3A313C2}" destId="{B047519C-4E2C-4735-83E5-1C3AEC5241E6}" srcOrd="1" destOrd="0" presId="urn:microsoft.com/office/officeart/2005/8/layout/hList3"/>
    <dgm:cxn modelId="{2B4C24A3-8EFE-48BB-ABC6-5DCA39888345}" type="presParOf" srcId="{B047519C-4E2C-4735-83E5-1C3AEC5241E6}" destId="{06C86577-4A61-4A9A-883F-6644714B4746}" srcOrd="0" destOrd="0" presId="urn:microsoft.com/office/officeart/2005/8/layout/hList3"/>
    <dgm:cxn modelId="{13ED39FC-C4E6-4222-90D0-DCE0E5C237EB}" type="presParOf" srcId="{B047519C-4E2C-4735-83E5-1C3AEC5241E6}" destId="{83C7E91A-7902-4791-830A-55A821C7F07F}" srcOrd="1" destOrd="0" presId="urn:microsoft.com/office/officeart/2005/8/layout/hList3"/>
    <dgm:cxn modelId="{22EEC25D-007D-4B4C-8CEF-A39FA3ECA708}" type="presParOf" srcId="{B047519C-4E2C-4735-83E5-1C3AEC5241E6}" destId="{D058F4DE-596D-46D4-8D13-7BFE06D7E173}" srcOrd="2" destOrd="0" presId="urn:microsoft.com/office/officeart/2005/8/layout/hList3"/>
    <dgm:cxn modelId="{22E5AA4B-CC5F-468F-9157-0B442414051E}" type="presParOf" srcId="{B4E8F98F-357C-4A7A-876A-A5DDC3A313C2}" destId="{9E0F1F8D-2A1F-4FBD-891F-8B09E809FC2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3937A-D815-4611-A189-70343CF7D9FB}">
      <dsp:nvSpPr>
        <dsp:cNvPr id="0" name=""/>
        <dsp:cNvSpPr/>
      </dsp:nvSpPr>
      <dsp:spPr>
        <a:xfrm>
          <a:off x="0" y="0"/>
          <a:ext cx="2566972" cy="66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физические качества человека </a:t>
          </a:r>
          <a:endParaRPr lang="ru-RU" sz="1900" b="1" kern="1200" dirty="0"/>
        </a:p>
      </dsp:txBody>
      <dsp:txXfrm>
        <a:off x="0" y="0"/>
        <a:ext cx="2566972" cy="667097"/>
      </dsp:txXfrm>
    </dsp:sp>
    <dsp:sp modelId="{9F15474E-601A-4287-A6AC-9C75FD2E4E02}">
      <dsp:nvSpPr>
        <dsp:cNvPr id="0" name=""/>
        <dsp:cNvSpPr/>
      </dsp:nvSpPr>
      <dsp:spPr>
        <a:xfrm>
          <a:off x="144021" y="648052"/>
          <a:ext cx="2566972" cy="4003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отдельные качественные особенности двигательных возможностей человека</a:t>
          </a:r>
          <a:endParaRPr lang="ru-RU" sz="1900" kern="1200" dirty="0"/>
        </a:p>
      </dsp:txBody>
      <dsp:txXfrm>
        <a:off x="144021" y="648052"/>
        <a:ext cx="2566972" cy="4003711"/>
      </dsp:txXfrm>
    </dsp:sp>
    <dsp:sp modelId="{5666D86D-6B2F-414A-B9AB-868C65DB4E94}">
      <dsp:nvSpPr>
        <dsp:cNvPr id="0" name=""/>
        <dsp:cNvSpPr/>
      </dsp:nvSpPr>
      <dsp:spPr>
        <a:xfrm>
          <a:off x="2928981" y="20631"/>
          <a:ext cx="2566972" cy="66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Физическая подготовленность </a:t>
          </a:r>
          <a:endParaRPr lang="ru-RU" sz="1900" kern="1200" dirty="0"/>
        </a:p>
      </dsp:txBody>
      <dsp:txXfrm>
        <a:off x="2928981" y="20631"/>
        <a:ext cx="2566972" cy="667097"/>
      </dsp:txXfrm>
    </dsp:sp>
    <dsp:sp modelId="{D7469000-146A-4F1D-BD01-6921B352CE37}">
      <dsp:nvSpPr>
        <dsp:cNvPr id="0" name=""/>
        <dsp:cNvSpPr/>
      </dsp:nvSpPr>
      <dsp:spPr>
        <a:xfrm>
          <a:off x="2928981" y="687729"/>
          <a:ext cx="2566972" cy="4003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результат физической подготовки, достигнутый при выполнении двигательных действий, необходимых для освоения или выполнения человеком профессиональной или спортивной деятельности.</a:t>
          </a:r>
          <a:endParaRPr lang="ru-RU" sz="1900" kern="1200" dirty="0"/>
        </a:p>
      </dsp:txBody>
      <dsp:txXfrm>
        <a:off x="2928981" y="687729"/>
        <a:ext cx="2566972" cy="4003711"/>
      </dsp:txXfrm>
    </dsp:sp>
    <dsp:sp modelId="{AEA6C3BB-0C9B-4B04-8510-4E83874DD21C}">
      <dsp:nvSpPr>
        <dsp:cNvPr id="0" name=""/>
        <dsp:cNvSpPr/>
      </dsp:nvSpPr>
      <dsp:spPr>
        <a:xfrm>
          <a:off x="5855330" y="20631"/>
          <a:ext cx="2566972" cy="6670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Физическая подготовленность </a:t>
          </a:r>
          <a:endParaRPr lang="ru-RU" sz="1900" kern="1200" dirty="0"/>
        </a:p>
      </dsp:txBody>
      <dsp:txXfrm>
        <a:off x="5855330" y="20631"/>
        <a:ext cx="2566972" cy="667097"/>
      </dsp:txXfrm>
    </dsp:sp>
    <dsp:sp modelId="{DA8629D0-CDD0-4E67-82CE-30B6FF4BB285}">
      <dsp:nvSpPr>
        <dsp:cNvPr id="0" name=""/>
        <dsp:cNvSpPr/>
      </dsp:nvSpPr>
      <dsp:spPr>
        <a:xfrm>
          <a:off x="5855330" y="687729"/>
          <a:ext cx="2566972" cy="4003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Уровнен функциональных возможностей различных систем организма (</a:t>
          </a:r>
          <a:r>
            <a:rPr lang="ru-RU" sz="1900" kern="1200" dirty="0" err="1" smtClean="0"/>
            <a:t>сердечно-сосудистой</a:t>
          </a:r>
          <a:r>
            <a:rPr lang="ru-RU" sz="1900" kern="1200" dirty="0" smtClean="0"/>
            <a:t>, дыхательной, мышечной) и развития основных физических качеств (силы, выносливости, быстроты, ловкости, гибкости</a:t>
          </a:r>
          <a:endParaRPr lang="ru-RU" sz="1900" kern="1200" dirty="0"/>
        </a:p>
      </dsp:txBody>
      <dsp:txXfrm>
        <a:off x="5855330" y="687729"/>
        <a:ext cx="2566972" cy="40037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280BD-0904-4DCC-A2B5-59BB4BC5553F}">
      <dsp:nvSpPr>
        <dsp:cNvPr id="0" name=""/>
        <dsp:cNvSpPr/>
      </dsp:nvSpPr>
      <dsp:spPr>
        <a:xfrm>
          <a:off x="3938313" y="1899451"/>
          <a:ext cx="1827565" cy="869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712"/>
              </a:lnTo>
              <a:lnTo>
                <a:pt x="1827565" y="592712"/>
              </a:lnTo>
              <a:lnTo>
                <a:pt x="1827565" y="869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EA1CE-F2B6-4A76-9181-E86C70BC24BD}">
      <dsp:nvSpPr>
        <dsp:cNvPr id="0" name=""/>
        <dsp:cNvSpPr/>
      </dsp:nvSpPr>
      <dsp:spPr>
        <a:xfrm>
          <a:off x="2110748" y="1899451"/>
          <a:ext cx="1827565" cy="869754"/>
        </a:xfrm>
        <a:custGeom>
          <a:avLst/>
          <a:gdLst/>
          <a:ahLst/>
          <a:cxnLst/>
          <a:rect l="0" t="0" r="0" b="0"/>
          <a:pathLst>
            <a:path>
              <a:moveTo>
                <a:pt x="1827565" y="0"/>
              </a:moveTo>
              <a:lnTo>
                <a:pt x="1827565" y="592712"/>
              </a:lnTo>
              <a:lnTo>
                <a:pt x="0" y="592712"/>
              </a:lnTo>
              <a:lnTo>
                <a:pt x="0" y="869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E6BAB-4065-4422-B944-477C85D1AF30}">
      <dsp:nvSpPr>
        <dsp:cNvPr id="0" name=""/>
        <dsp:cNvSpPr/>
      </dsp:nvSpPr>
      <dsp:spPr>
        <a:xfrm>
          <a:off x="2443033" y="445"/>
          <a:ext cx="2990561" cy="189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56870-BEFD-47E0-98D4-EA29B5908D1E}">
      <dsp:nvSpPr>
        <dsp:cNvPr id="0" name=""/>
        <dsp:cNvSpPr/>
      </dsp:nvSpPr>
      <dsp:spPr>
        <a:xfrm>
          <a:off x="2775317" y="316115"/>
          <a:ext cx="2990561" cy="189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Гибкость</a:t>
          </a:r>
          <a:r>
            <a:rPr lang="ru-RU" sz="2000" kern="1200" dirty="0" smtClean="0"/>
            <a:t> - способность выполнять движения с максимальной амплитудой движений</a:t>
          </a:r>
          <a:endParaRPr lang="ru-RU" sz="2000" kern="1200" dirty="0"/>
        </a:p>
      </dsp:txBody>
      <dsp:txXfrm>
        <a:off x="2830937" y="371735"/>
        <a:ext cx="2879321" cy="1787766"/>
      </dsp:txXfrm>
    </dsp:sp>
    <dsp:sp modelId="{53866575-9E80-487A-B370-B41624ED1922}">
      <dsp:nvSpPr>
        <dsp:cNvPr id="0" name=""/>
        <dsp:cNvSpPr/>
      </dsp:nvSpPr>
      <dsp:spPr>
        <a:xfrm>
          <a:off x="615467" y="2769206"/>
          <a:ext cx="2990561" cy="189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EB0D3-E45C-4146-8993-764BEE0CF996}">
      <dsp:nvSpPr>
        <dsp:cNvPr id="0" name=""/>
        <dsp:cNvSpPr/>
      </dsp:nvSpPr>
      <dsp:spPr>
        <a:xfrm>
          <a:off x="947752" y="3084876"/>
          <a:ext cx="2990561" cy="189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Активная</a:t>
          </a:r>
          <a:r>
            <a:rPr lang="ru-RU" sz="2000" kern="1200" dirty="0" smtClean="0"/>
            <a:t> гибкость проявляется в амплитуде движений за счет мышц, обеспечивающих движения в суставе (например, ласточка) </a:t>
          </a:r>
          <a:endParaRPr lang="ru-RU" sz="2000" kern="1200" dirty="0"/>
        </a:p>
      </dsp:txBody>
      <dsp:txXfrm>
        <a:off x="1003372" y="3140496"/>
        <a:ext cx="2879321" cy="1787766"/>
      </dsp:txXfrm>
    </dsp:sp>
    <dsp:sp modelId="{0CA0F070-8C94-49B8-99BB-062F792E5EBC}">
      <dsp:nvSpPr>
        <dsp:cNvPr id="0" name=""/>
        <dsp:cNvSpPr/>
      </dsp:nvSpPr>
      <dsp:spPr>
        <a:xfrm>
          <a:off x="4270598" y="2769206"/>
          <a:ext cx="2990561" cy="189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CF297-218D-4B23-AEF1-7961D5B86CF2}">
      <dsp:nvSpPr>
        <dsp:cNvPr id="0" name=""/>
        <dsp:cNvSpPr/>
      </dsp:nvSpPr>
      <dsp:spPr>
        <a:xfrm>
          <a:off x="4602882" y="3084876"/>
          <a:ext cx="2990561" cy="1899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Пассивная</a:t>
          </a:r>
          <a:r>
            <a:rPr lang="ru-RU" sz="2000" kern="1200" dirty="0" smtClean="0"/>
            <a:t> гибкость проявляется в амплитуде движений за счет внешних сил</a:t>
          </a:r>
          <a:endParaRPr lang="ru-RU" sz="2000" kern="1200" dirty="0"/>
        </a:p>
      </dsp:txBody>
      <dsp:txXfrm>
        <a:off x="4658502" y="3140496"/>
        <a:ext cx="2879321" cy="178776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41E8E-0C17-46E2-BE7A-96AD3FFB041C}">
      <dsp:nvSpPr>
        <dsp:cNvPr id="0" name=""/>
        <dsp:cNvSpPr/>
      </dsp:nvSpPr>
      <dsp:spPr>
        <a:xfrm>
          <a:off x="3163" y="4531"/>
          <a:ext cx="856262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smtClean="0">
              <a:solidFill>
                <a:schemeClr val="tx1"/>
              </a:solidFill>
            </a:rPr>
            <a:t>Проявление гибкости зависит от: </a:t>
          </a:r>
          <a:endParaRPr lang="ru-RU" sz="5200" kern="1200" dirty="0"/>
        </a:p>
      </dsp:txBody>
      <dsp:txXfrm>
        <a:off x="3163" y="4531"/>
        <a:ext cx="8562625" cy="1888135"/>
      </dsp:txXfrm>
    </dsp:sp>
    <dsp:sp modelId="{94E27C6C-3905-4F21-8FD3-DC209E7E2362}">
      <dsp:nvSpPr>
        <dsp:cNvPr id="0" name=""/>
        <dsp:cNvSpPr/>
      </dsp:nvSpPr>
      <dsp:spPr>
        <a:xfrm>
          <a:off x="3163" y="2044264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длительности разминки (желательно, не менее 20 мин разминки)</a:t>
          </a:r>
          <a:endParaRPr lang="ru-RU" sz="2900" kern="1200" dirty="0"/>
        </a:p>
      </dsp:txBody>
      <dsp:txXfrm>
        <a:off x="3163" y="2044264"/>
        <a:ext cx="4108745" cy="1888135"/>
      </dsp:txXfrm>
    </dsp:sp>
    <dsp:sp modelId="{046847B0-BC07-445B-8471-108B657B7692}">
      <dsp:nvSpPr>
        <dsp:cNvPr id="0" name=""/>
        <dsp:cNvSpPr/>
      </dsp:nvSpPr>
      <dsp:spPr>
        <a:xfrm>
          <a:off x="3163" y="4083996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температуры тела (подвижность в суставах увеличивается после теплой ванны, сауны и т.д.)</a:t>
          </a:r>
          <a:endParaRPr lang="ru-RU" sz="2500" kern="1200" dirty="0"/>
        </a:p>
      </dsp:txBody>
      <dsp:txXfrm>
        <a:off x="3163" y="4083996"/>
        <a:ext cx="4108745" cy="1888135"/>
      </dsp:txXfrm>
    </dsp:sp>
    <dsp:sp modelId="{C2C2F7B9-12A4-4259-A7DB-27D4729F741E}">
      <dsp:nvSpPr>
        <dsp:cNvPr id="0" name=""/>
        <dsp:cNvSpPr/>
      </dsp:nvSpPr>
      <dsp:spPr>
        <a:xfrm>
          <a:off x="4457043" y="2044264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температуры воздуха (при высокой температуре гибкость выше)</a:t>
          </a:r>
          <a:endParaRPr lang="ru-RU" sz="2900" kern="1200" dirty="0"/>
        </a:p>
      </dsp:txBody>
      <dsp:txXfrm>
        <a:off x="4457043" y="2044264"/>
        <a:ext cx="4108745" cy="1888135"/>
      </dsp:txXfrm>
    </dsp:sp>
    <dsp:sp modelId="{C8F4B1C7-8430-43FC-8B0A-E21D13AD3087}">
      <dsp:nvSpPr>
        <dsp:cNvPr id="0" name=""/>
        <dsp:cNvSpPr/>
      </dsp:nvSpPr>
      <dsp:spPr>
        <a:xfrm>
          <a:off x="4457043" y="4083996"/>
          <a:ext cx="4108745" cy="18881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kern="1200" dirty="0" smtClean="0"/>
            <a:t>времени суток (гибкость меньше утром, чем вечером)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4457043" y="4083996"/>
        <a:ext cx="4108745" cy="1888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9EC6-3A67-4B89-A9A3-A36DC8CC5FB1}">
      <dsp:nvSpPr>
        <dsp:cNvPr id="0" name=""/>
        <dsp:cNvSpPr/>
      </dsp:nvSpPr>
      <dsp:spPr>
        <a:xfrm>
          <a:off x="0" y="0"/>
          <a:ext cx="8496944" cy="131774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Виды контроля</a:t>
          </a:r>
          <a:endParaRPr lang="ru-RU" sz="3600" kern="1200" dirty="0"/>
        </a:p>
      </dsp:txBody>
      <dsp:txXfrm>
        <a:off x="0" y="0"/>
        <a:ext cx="8496944" cy="1317746"/>
      </dsp:txXfrm>
    </dsp:sp>
    <dsp:sp modelId="{E20AB8D3-0D2E-40DA-81E1-3F48E64BE05A}">
      <dsp:nvSpPr>
        <dsp:cNvPr id="0" name=""/>
        <dsp:cNvSpPr/>
      </dsp:nvSpPr>
      <dsp:spPr>
        <a:xfrm>
          <a:off x="4148" y="1317746"/>
          <a:ext cx="2829548" cy="2767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оперативный</a:t>
          </a:r>
          <a:r>
            <a:rPr lang="ru-RU" sz="2400" kern="1200" dirty="0" smtClean="0"/>
            <a:t> </a:t>
          </a:r>
          <a:r>
            <a:rPr lang="ru-RU" sz="2400" b="1" kern="1200" dirty="0" smtClean="0"/>
            <a:t>контроль -</a:t>
          </a:r>
          <a:r>
            <a:rPr lang="ru-RU" sz="2400" kern="1200" dirty="0" smtClean="0"/>
            <a:t> после выполнения одного или серии упражнений; </a:t>
          </a:r>
        </a:p>
      </dsp:txBody>
      <dsp:txXfrm>
        <a:off x="4148" y="1317746"/>
        <a:ext cx="2829548" cy="2767267"/>
      </dsp:txXfrm>
    </dsp:sp>
    <dsp:sp modelId="{E0A35DC1-728E-4204-8F55-62131B20A3BF}">
      <dsp:nvSpPr>
        <dsp:cNvPr id="0" name=""/>
        <dsp:cNvSpPr/>
      </dsp:nvSpPr>
      <dsp:spPr>
        <a:xfrm>
          <a:off x="2833697" y="1317746"/>
          <a:ext cx="2829548" cy="2767267"/>
        </a:xfrm>
        <a:prstGeom prst="rect">
          <a:avLst/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текущий контроль </a:t>
          </a:r>
          <a:r>
            <a:rPr lang="ru-RU" sz="2400" kern="1200" dirty="0" smtClean="0"/>
            <a:t>демонстрирует уровень физической подготовленности после одного или нескольких тренировочных занятий; </a:t>
          </a:r>
          <a:endParaRPr lang="ru-RU" sz="2400" kern="1200" dirty="0"/>
        </a:p>
      </dsp:txBody>
      <dsp:txXfrm>
        <a:off x="2833697" y="1317746"/>
        <a:ext cx="2829548" cy="2767267"/>
      </dsp:txXfrm>
    </dsp:sp>
    <dsp:sp modelId="{39653FBE-9A68-4EA6-BD0D-B2AC950F0A56}">
      <dsp:nvSpPr>
        <dsp:cNvPr id="0" name=""/>
        <dsp:cNvSpPr/>
      </dsp:nvSpPr>
      <dsp:spPr>
        <a:xfrm>
          <a:off x="5663246" y="1317746"/>
          <a:ext cx="2829548" cy="2767267"/>
        </a:xfrm>
        <a:prstGeom prst="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этапный</a:t>
          </a:r>
          <a:r>
            <a:rPr lang="ru-RU" sz="2400" kern="1200" dirty="0" smtClean="0"/>
            <a:t> </a:t>
          </a:r>
          <a:r>
            <a:rPr lang="ru-RU" sz="2400" b="1" kern="1200" dirty="0" smtClean="0"/>
            <a:t>контроль -</a:t>
          </a:r>
          <a:r>
            <a:rPr lang="ru-RU" sz="2400" kern="1200" dirty="0" smtClean="0"/>
            <a:t> после длительного (более полугода) цикла тренировочных занятий. </a:t>
          </a:r>
        </a:p>
      </dsp:txBody>
      <dsp:txXfrm>
        <a:off x="5663246" y="1317746"/>
        <a:ext cx="2829548" cy="2767267"/>
      </dsp:txXfrm>
    </dsp:sp>
    <dsp:sp modelId="{55D16188-2A79-4734-AB1E-08B3DB7A7A23}">
      <dsp:nvSpPr>
        <dsp:cNvPr id="0" name=""/>
        <dsp:cNvSpPr/>
      </dsp:nvSpPr>
      <dsp:spPr>
        <a:xfrm>
          <a:off x="0" y="4085013"/>
          <a:ext cx="8496944" cy="307474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47E74-D73B-4C76-A088-1AFE33CF1C9D}">
      <dsp:nvSpPr>
        <dsp:cNvPr id="0" name=""/>
        <dsp:cNvSpPr/>
      </dsp:nvSpPr>
      <dsp:spPr>
        <a:xfrm>
          <a:off x="0" y="0"/>
          <a:ext cx="8640960" cy="51283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>
              <a:solidFill>
                <a:schemeClr val="tx1"/>
              </a:solidFill>
            </a:rPr>
            <a:t>Физическая подготовленность детей определяется</a:t>
          </a:r>
          <a:endParaRPr lang="ru-RU" sz="5100" kern="1200" dirty="0"/>
        </a:p>
      </dsp:txBody>
      <dsp:txXfrm>
        <a:off x="0" y="0"/>
        <a:ext cx="8640960" cy="2769305"/>
      </dsp:txXfrm>
    </dsp:sp>
    <dsp:sp modelId="{1257080A-7E68-4F57-A936-E24CA464D7C4}">
      <dsp:nvSpPr>
        <dsp:cNvPr id="0" name=""/>
        <dsp:cNvSpPr/>
      </dsp:nvSpPr>
      <dsp:spPr>
        <a:xfrm>
          <a:off x="0" y="2666738"/>
          <a:ext cx="4320480" cy="23590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степенью </a:t>
          </a:r>
          <a:r>
            <a:rPr lang="ru-RU" sz="2200" kern="1200" dirty="0" err="1" smtClean="0"/>
            <a:t>сформированности</a:t>
          </a:r>
          <a:r>
            <a:rPr lang="ru-RU" sz="2200" kern="1200" dirty="0" smtClean="0"/>
            <a:t> двигательных умений и навыков, т.е. требованиями к элементам техники основных движений, доступными и целесообразными для детей данной возрастной группы;</a:t>
          </a:r>
          <a:endParaRPr lang="ru-RU" sz="2200" kern="1200" dirty="0"/>
        </a:p>
      </dsp:txBody>
      <dsp:txXfrm>
        <a:off x="0" y="2666738"/>
        <a:ext cx="4320480" cy="2359038"/>
      </dsp:txXfrm>
    </dsp:sp>
    <dsp:sp modelId="{563672C5-A082-491C-BD45-904271DC7CB0}">
      <dsp:nvSpPr>
        <dsp:cNvPr id="0" name=""/>
        <dsp:cNvSpPr/>
      </dsp:nvSpPr>
      <dsp:spPr>
        <a:xfrm>
          <a:off x="4320480" y="2666738"/>
          <a:ext cx="4320480" cy="235903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уровнем развития физических качеств и двигательных способностей (количественными показателями, свидетельствующими о развитии быстроты, силы, ловкости, выносливости).</a:t>
          </a:r>
          <a:endParaRPr lang="ru-RU" sz="2200" kern="1200" dirty="0"/>
        </a:p>
      </dsp:txBody>
      <dsp:txXfrm>
        <a:off x="4320480" y="2666738"/>
        <a:ext cx="4320480" cy="23590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87C32-6845-4B6B-BDFC-3718D08F7AA7}">
      <dsp:nvSpPr>
        <dsp:cNvPr id="0" name=""/>
        <dsp:cNvSpPr/>
      </dsp:nvSpPr>
      <dsp:spPr>
        <a:xfrm>
          <a:off x="0" y="3867997"/>
          <a:ext cx="8208912" cy="253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Динамику показателей (положительная или отрицательная) свидетельствует об адекватности возрастных изменений и степени влияния процесса обучения</a:t>
          </a:r>
          <a:endParaRPr lang="ru-RU" sz="3600" kern="1200" dirty="0"/>
        </a:p>
      </dsp:txBody>
      <dsp:txXfrm>
        <a:off x="0" y="3867997"/>
        <a:ext cx="8208912" cy="2537824"/>
      </dsp:txXfrm>
    </dsp:sp>
    <dsp:sp modelId="{3E49E8C4-CE22-4FB2-A12F-2368D6DF23CE}">
      <dsp:nvSpPr>
        <dsp:cNvPr id="0" name=""/>
        <dsp:cNvSpPr/>
      </dsp:nvSpPr>
      <dsp:spPr>
        <a:xfrm rot="10800000">
          <a:off x="0" y="2889"/>
          <a:ext cx="8208912" cy="39031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 smtClean="0">
            <a:solidFill>
              <a:schemeClr val="tx1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Диагностика физической подготовленности предусматривает:</a:t>
          </a:r>
          <a:br>
            <a:rPr lang="ru-RU" sz="3200" b="1" kern="1200" dirty="0" smtClean="0">
              <a:solidFill>
                <a:schemeClr val="tx1"/>
              </a:solidFill>
            </a:rPr>
          </a:br>
          <a:endParaRPr lang="ru-RU" sz="3200" b="1" kern="1200" dirty="0"/>
        </a:p>
      </dsp:txBody>
      <dsp:txXfrm rot="-10800000">
        <a:off x="0" y="2889"/>
        <a:ext cx="8208912" cy="1370014"/>
      </dsp:txXfrm>
    </dsp:sp>
    <dsp:sp modelId="{F21942D9-5677-4B79-B06E-DB3F28B98101}">
      <dsp:nvSpPr>
        <dsp:cNvPr id="0" name=""/>
        <dsp:cNvSpPr/>
      </dsp:nvSpPr>
      <dsp:spPr>
        <a:xfrm>
          <a:off x="0" y="1460275"/>
          <a:ext cx="3382969" cy="15709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Выполнение контрольных нормативов в каждой возрастной группе</a:t>
          </a:r>
          <a:endParaRPr lang="ru-RU" sz="2400" kern="1200" dirty="0"/>
        </a:p>
      </dsp:txBody>
      <dsp:txXfrm>
        <a:off x="0" y="1460275"/>
        <a:ext cx="3382969" cy="1570976"/>
      </dsp:txXfrm>
    </dsp:sp>
    <dsp:sp modelId="{3CAFFE04-31BD-401E-B5DC-055DCCF3A480}">
      <dsp:nvSpPr>
        <dsp:cNvPr id="0" name=""/>
        <dsp:cNvSpPr/>
      </dsp:nvSpPr>
      <dsp:spPr>
        <a:xfrm>
          <a:off x="3384390" y="1460281"/>
          <a:ext cx="4824520" cy="15631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Контроль осуществляется методом тестирования, причём на протяжении длительного периода времени используются одни и те же тесты, чтобы проследить динамику развития ребёнка</a:t>
          </a:r>
          <a:endParaRPr lang="ru-RU" sz="2000" kern="1200" dirty="0"/>
        </a:p>
      </dsp:txBody>
      <dsp:txXfrm>
        <a:off x="3384390" y="1460281"/>
        <a:ext cx="4824520" cy="15631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C5224-974D-4BF2-84FF-5A0307CFD780}">
      <dsp:nvSpPr>
        <dsp:cNvPr id="0" name=""/>
        <dsp:cNvSpPr/>
      </dsp:nvSpPr>
      <dsp:spPr>
        <a:xfrm>
          <a:off x="0" y="0"/>
          <a:ext cx="8280920" cy="57606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b="1" kern="1200" dirty="0" smtClean="0"/>
            <a:t>Возрастные особенности развития силы и резервы силы:</a:t>
          </a:r>
          <a:endParaRPr lang="ru-RU" sz="5700" kern="1200" dirty="0"/>
        </a:p>
      </dsp:txBody>
      <dsp:txXfrm>
        <a:off x="0" y="0"/>
        <a:ext cx="8280920" cy="3110745"/>
      </dsp:txXfrm>
    </dsp:sp>
    <dsp:sp modelId="{DA63E936-3024-4A18-9072-B439CB10F765}">
      <dsp:nvSpPr>
        <dsp:cNvPr id="0" name=""/>
        <dsp:cNvSpPr/>
      </dsp:nvSpPr>
      <dsp:spPr>
        <a:xfrm>
          <a:off x="0" y="2995532"/>
          <a:ext cx="4140459" cy="264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наибольший прирост силы происходит в период с 9 до 11 и с 13 до 17 лет:</a:t>
          </a:r>
          <a:endParaRPr lang="ru-RU" sz="3800" kern="1200" dirty="0"/>
        </a:p>
      </dsp:txBody>
      <dsp:txXfrm>
        <a:off x="0" y="2995532"/>
        <a:ext cx="4140459" cy="2649894"/>
      </dsp:txXfrm>
    </dsp:sp>
    <dsp:sp modelId="{239223A1-CA7D-4E11-8F7F-9D7165CA13BF}">
      <dsp:nvSpPr>
        <dsp:cNvPr id="0" name=""/>
        <dsp:cNvSpPr/>
      </dsp:nvSpPr>
      <dsp:spPr>
        <a:xfrm>
          <a:off x="4140460" y="2995532"/>
          <a:ext cx="4140459" cy="264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48260" rIns="270256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максимальная сила регистрируется в 18-20 лет;</a:t>
          </a:r>
          <a:endParaRPr lang="ru-RU" sz="3800" kern="1200" dirty="0"/>
        </a:p>
      </dsp:txBody>
      <dsp:txXfrm>
        <a:off x="4140460" y="2995532"/>
        <a:ext cx="4140459" cy="26498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E35525-E557-4935-9234-AD5865AC5FA6}">
      <dsp:nvSpPr>
        <dsp:cNvPr id="0" name=""/>
        <dsp:cNvSpPr/>
      </dsp:nvSpPr>
      <dsp:spPr>
        <a:xfrm>
          <a:off x="0" y="0"/>
          <a:ext cx="8712968" cy="133934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К </a:t>
          </a:r>
          <a:r>
            <a:rPr lang="ru-RU" sz="3900" b="1" kern="1200" dirty="0" smtClean="0"/>
            <a:t>скоростным характеристикам </a:t>
          </a:r>
          <a:r>
            <a:rPr lang="ru-RU" sz="3900" kern="1200" dirty="0" smtClean="0"/>
            <a:t>двигательных действий относятся:</a:t>
          </a:r>
          <a:endParaRPr lang="ru-RU" sz="3900" kern="1200" dirty="0"/>
        </a:p>
      </dsp:txBody>
      <dsp:txXfrm>
        <a:off x="0" y="0"/>
        <a:ext cx="8712968" cy="1339348"/>
      </dsp:txXfrm>
    </dsp:sp>
    <dsp:sp modelId="{5D442F43-2D76-4927-857D-3EDCB32C339B}">
      <dsp:nvSpPr>
        <dsp:cNvPr id="0" name=""/>
        <dsp:cNvSpPr/>
      </dsp:nvSpPr>
      <dsp:spPr>
        <a:xfrm>
          <a:off x="4254" y="1339348"/>
          <a:ext cx="2901486" cy="28126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быстрота одиночного движения (при малом внешнем сопротивлении) </a:t>
          </a:r>
          <a:endParaRPr lang="ru-RU" sz="3000" kern="1200" dirty="0"/>
        </a:p>
      </dsp:txBody>
      <dsp:txXfrm>
        <a:off x="4254" y="1339348"/>
        <a:ext cx="2901486" cy="2812632"/>
      </dsp:txXfrm>
    </dsp:sp>
    <dsp:sp modelId="{95743963-02DC-4EB5-A62F-FE3EB4687EFC}">
      <dsp:nvSpPr>
        <dsp:cNvPr id="0" name=""/>
        <dsp:cNvSpPr/>
      </dsp:nvSpPr>
      <dsp:spPr>
        <a:xfrm>
          <a:off x="2905740" y="1339348"/>
          <a:ext cx="2901486" cy="28126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частота движений; </a:t>
          </a:r>
          <a:endParaRPr lang="ru-RU" sz="3000" kern="1200" dirty="0"/>
        </a:p>
      </dsp:txBody>
      <dsp:txXfrm>
        <a:off x="2905740" y="1339348"/>
        <a:ext cx="2901486" cy="2812632"/>
      </dsp:txXfrm>
    </dsp:sp>
    <dsp:sp modelId="{EB1D60E2-4924-4E85-9F1B-AD292623EA76}">
      <dsp:nvSpPr>
        <dsp:cNvPr id="0" name=""/>
        <dsp:cNvSpPr/>
      </dsp:nvSpPr>
      <dsp:spPr>
        <a:xfrm>
          <a:off x="5807227" y="1339348"/>
          <a:ext cx="2901486" cy="28126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быстрота двигательной реакции</a:t>
          </a:r>
          <a:endParaRPr lang="ru-RU" sz="3000" kern="1200" dirty="0"/>
        </a:p>
      </dsp:txBody>
      <dsp:txXfrm>
        <a:off x="5807227" y="1339348"/>
        <a:ext cx="2901486" cy="2812632"/>
      </dsp:txXfrm>
    </dsp:sp>
    <dsp:sp modelId="{463EC0B1-5EF5-492C-94EE-050E2F3AD8BB}">
      <dsp:nvSpPr>
        <dsp:cNvPr id="0" name=""/>
        <dsp:cNvSpPr/>
      </dsp:nvSpPr>
      <dsp:spPr>
        <a:xfrm>
          <a:off x="0" y="4151981"/>
          <a:ext cx="8712968" cy="312514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B3299-D8B3-427A-A8C6-10F8656DB115}">
      <dsp:nvSpPr>
        <dsp:cNvPr id="0" name=""/>
        <dsp:cNvSpPr/>
      </dsp:nvSpPr>
      <dsp:spPr>
        <a:xfrm>
          <a:off x="0" y="0"/>
          <a:ext cx="8640960" cy="18578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kern="1200" dirty="0" smtClean="0">
              <a:solidFill>
                <a:schemeClr val="tx1"/>
              </a:solidFill>
            </a:rPr>
            <a:t>Возрастные особенности воспитания скоростных способностей:</a:t>
          </a:r>
          <a:endParaRPr lang="ru-RU" sz="3900" kern="1200" dirty="0"/>
        </a:p>
      </dsp:txBody>
      <dsp:txXfrm>
        <a:off x="0" y="0"/>
        <a:ext cx="8640960" cy="1857806"/>
      </dsp:txXfrm>
    </dsp:sp>
    <dsp:sp modelId="{C1BAFBD0-7BE3-4FF6-8548-6F622CAD1ADF}">
      <dsp:nvSpPr>
        <dsp:cNvPr id="0" name=""/>
        <dsp:cNvSpPr/>
      </dsp:nvSpPr>
      <dsp:spPr>
        <a:xfrm>
          <a:off x="4219" y="1857806"/>
          <a:ext cx="2877507" cy="390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 2-3 года время двигательной реакции (ВДР) составляет 0,54-0,84 с, в 5-7 лет - 0,3-0,4 с; в последующие годы ВДР укорачивается и приближается к показателям взрослых</a:t>
          </a:r>
          <a:endParaRPr lang="ru-RU" sz="2500" kern="1200" dirty="0"/>
        </a:p>
      </dsp:txBody>
      <dsp:txXfrm>
        <a:off x="4219" y="1857806"/>
        <a:ext cx="2877507" cy="3901393"/>
      </dsp:txXfrm>
    </dsp:sp>
    <dsp:sp modelId="{95C51023-7817-4665-BF1E-4CC8C0EE8964}">
      <dsp:nvSpPr>
        <dsp:cNvPr id="0" name=""/>
        <dsp:cNvSpPr/>
      </dsp:nvSpPr>
      <dsp:spPr>
        <a:xfrm>
          <a:off x="2881726" y="1857806"/>
          <a:ext cx="2877507" cy="390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наибольший прирост частоты движений отмечается в 4-9 лет; в последующие годы прирост частоты движений снижается, а после 15 лет почти прекращается</a:t>
          </a:r>
          <a:endParaRPr lang="ru-RU" sz="2500" kern="1200" dirty="0"/>
        </a:p>
      </dsp:txBody>
      <dsp:txXfrm>
        <a:off x="2881726" y="1857806"/>
        <a:ext cx="2877507" cy="3901393"/>
      </dsp:txXfrm>
    </dsp:sp>
    <dsp:sp modelId="{62167921-0310-4E32-B983-1D8FEBCAA7F9}">
      <dsp:nvSpPr>
        <dsp:cNvPr id="0" name=""/>
        <dsp:cNvSpPr/>
      </dsp:nvSpPr>
      <dsp:spPr>
        <a:xfrm>
          <a:off x="5759233" y="1857806"/>
          <a:ext cx="2877507" cy="390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наибольший прирост быстроты в результате тренировки наблюдается у детей от 9 до 12 лет, а максимальные значения достигаются в 14-15 лет</a:t>
          </a:r>
          <a:endParaRPr lang="ru-RU" sz="2500" kern="1200" dirty="0"/>
        </a:p>
      </dsp:txBody>
      <dsp:txXfrm>
        <a:off x="5759233" y="1857806"/>
        <a:ext cx="2877507" cy="3901393"/>
      </dsp:txXfrm>
    </dsp:sp>
    <dsp:sp modelId="{3F90E630-F699-437E-A0D0-7CE8EB450128}">
      <dsp:nvSpPr>
        <dsp:cNvPr id="0" name=""/>
        <dsp:cNvSpPr/>
      </dsp:nvSpPr>
      <dsp:spPr>
        <a:xfrm>
          <a:off x="0" y="5759199"/>
          <a:ext cx="8640960" cy="4334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B95FD-322E-4E12-95A4-AD53DE1727A7}">
      <dsp:nvSpPr>
        <dsp:cNvPr id="0" name=""/>
        <dsp:cNvSpPr/>
      </dsp:nvSpPr>
      <dsp:spPr>
        <a:xfrm>
          <a:off x="0" y="0"/>
          <a:ext cx="8568952" cy="149056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/>
            <a:t>Выделяют виды выносливости: </a:t>
          </a:r>
          <a:endParaRPr lang="ru-RU" sz="4400" kern="1200" dirty="0"/>
        </a:p>
      </dsp:txBody>
      <dsp:txXfrm>
        <a:off x="0" y="0"/>
        <a:ext cx="8568952" cy="1490565"/>
      </dsp:txXfrm>
    </dsp:sp>
    <dsp:sp modelId="{32D747A6-9E9A-4EA9-8DA6-9670708B6D92}">
      <dsp:nvSpPr>
        <dsp:cNvPr id="0" name=""/>
        <dsp:cNvSpPr/>
      </dsp:nvSpPr>
      <dsp:spPr>
        <a:xfrm>
          <a:off x="0" y="1490565"/>
          <a:ext cx="2142238" cy="31301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статическая</a:t>
          </a:r>
          <a:endParaRPr lang="ru-RU" sz="2900" kern="1200" dirty="0"/>
        </a:p>
      </dsp:txBody>
      <dsp:txXfrm>
        <a:off x="0" y="1490565"/>
        <a:ext cx="2142238" cy="3130187"/>
      </dsp:txXfrm>
    </dsp:sp>
    <dsp:sp modelId="{BC6908D1-F8CB-41E8-97A1-61062D04D102}">
      <dsp:nvSpPr>
        <dsp:cNvPr id="0" name=""/>
        <dsp:cNvSpPr/>
      </dsp:nvSpPr>
      <dsp:spPr>
        <a:xfrm>
          <a:off x="2142237" y="1490565"/>
          <a:ext cx="2142238" cy="31301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силовая</a:t>
          </a:r>
          <a:endParaRPr lang="ru-RU" sz="2900" kern="1200" dirty="0"/>
        </a:p>
      </dsp:txBody>
      <dsp:txXfrm>
        <a:off x="2142237" y="1490565"/>
        <a:ext cx="2142238" cy="3130187"/>
      </dsp:txXfrm>
    </dsp:sp>
    <dsp:sp modelId="{909FDC5C-AC09-4AEC-A628-618DD056F81D}">
      <dsp:nvSpPr>
        <dsp:cNvPr id="0" name=""/>
        <dsp:cNvSpPr/>
      </dsp:nvSpPr>
      <dsp:spPr>
        <a:xfrm>
          <a:off x="4284475" y="1490565"/>
          <a:ext cx="2142238" cy="31301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скоростно-силовая </a:t>
          </a:r>
        </a:p>
      </dsp:txBody>
      <dsp:txXfrm>
        <a:off x="4284475" y="1490565"/>
        <a:ext cx="2142238" cy="3130187"/>
      </dsp:txXfrm>
    </dsp:sp>
    <dsp:sp modelId="{19A71D74-926C-4C67-8472-33F3E6FC06AF}">
      <dsp:nvSpPr>
        <dsp:cNvPr id="0" name=""/>
        <dsp:cNvSpPr/>
      </dsp:nvSpPr>
      <dsp:spPr>
        <a:xfrm>
          <a:off x="6426714" y="1490565"/>
          <a:ext cx="2142238" cy="31301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скоростная, </a:t>
          </a:r>
          <a:endParaRPr lang="ru-RU" sz="2900" kern="1200" dirty="0"/>
        </a:p>
      </dsp:txBody>
      <dsp:txXfrm>
        <a:off x="6426714" y="1490565"/>
        <a:ext cx="2142238" cy="3130187"/>
      </dsp:txXfrm>
    </dsp:sp>
    <dsp:sp modelId="{5084A55E-92FF-4DC5-A79D-9DE0D66C5185}">
      <dsp:nvSpPr>
        <dsp:cNvPr id="0" name=""/>
        <dsp:cNvSpPr/>
      </dsp:nvSpPr>
      <dsp:spPr>
        <a:xfrm>
          <a:off x="0" y="4620753"/>
          <a:ext cx="8568952" cy="347798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ED7554-092C-4199-9D4C-5B906B15DE9B}">
      <dsp:nvSpPr>
        <dsp:cNvPr id="0" name=""/>
        <dsp:cNvSpPr/>
      </dsp:nvSpPr>
      <dsp:spPr>
        <a:xfrm>
          <a:off x="0" y="0"/>
          <a:ext cx="8352928" cy="181460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kern="1200" dirty="0" smtClean="0">
              <a:solidFill>
                <a:schemeClr val="tx1"/>
              </a:solidFill>
            </a:rPr>
            <a:t>Измерителями координационных способностей являются:</a:t>
          </a:r>
        </a:p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0" y="0"/>
        <a:ext cx="8352928" cy="1814601"/>
      </dsp:txXfrm>
    </dsp:sp>
    <dsp:sp modelId="{06C86577-4A61-4A9A-883F-6644714B4746}">
      <dsp:nvSpPr>
        <dsp:cNvPr id="0" name=""/>
        <dsp:cNvSpPr/>
      </dsp:nvSpPr>
      <dsp:spPr>
        <a:xfrm>
          <a:off x="4078" y="1814601"/>
          <a:ext cx="2781590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координационная сложность двигательной задачи</a:t>
          </a:r>
          <a:endParaRPr lang="ru-RU" sz="2400" kern="1200" dirty="0"/>
        </a:p>
      </dsp:txBody>
      <dsp:txXfrm>
        <a:off x="4078" y="1814601"/>
        <a:ext cx="2781590" cy="3810663"/>
      </dsp:txXfrm>
    </dsp:sp>
    <dsp:sp modelId="{83C7E91A-7902-4791-830A-55A821C7F07F}">
      <dsp:nvSpPr>
        <dsp:cNvPr id="0" name=""/>
        <dsp:cNvSpPr/>
      </dsp:nvSpPr>
      <dsp:spPr>
        <a:xfrm>
          <a:off x="2785668" y="1814601"/>
          <a:ext cx="2781590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точность выполнения движения (точность пространственных, временных силовых, характеристик движения), высокая экономичность движений (КПД)</a:t>
          </a:r>
          <a:endParaRPr lang="ru-RU" sz="2400" kern="1200" dirty="0"/>
        </a:p>
      </dsp:txBody>
      <dsp:txXfrm>
        <a:off x="2785668" y="1814601"/>
        <a:ext cx="2781590" cy="3810663"/>
      </dsp:txXfrm>
    </dsp:sp>
    <dsp:sp modelId="{D058F4DE-596D-46D4-8D13-7BFE06D7E173}">
      <dsp:nvSpPr>
        <dsp:cNvPr id="0" name=""/>
        <dsp:cNvSpPr/>
      </dsp:nvSpPr>
      <dsp:spPr>
        <a:xfrm>
          <a:off x="5567259" y="1814601"/>
          <a:ext cx="2781590" cy="3810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время выполнения движений (или время, необходимое для овладения движением, или время от момента изменения обстановки до ответного движения)</a:t>
          </a:r>
          <a:endParaRPr lang="ru-RU" sz="2400" kern="1200" dirty="0"/>
        </a:p>
      </dsp:txBody>
      <dsp:txXfrm>
        <a:off x="5567259" y="1814601"/>
        <a:ext cx="2781590" cy="3810663"/>
      </dsp:txXfrm>
    </dsp:sp>
    <dsp:sp modelId="{9E0F1F8D-2A1F-4FBD-891F-8B09E809FC2D}">
      <dsp:nvSpPr>
        <dsp:cNvPr id="0" name=""/>
        <dsp:cNvSpPr/>
      </dsp:nvSpPr>
      <dsp:spPr>
        <a:xfrm>
          <a:off x="0" y="5625264"/>
          <a:ext cx="8352928" cy="42340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Оценка физической подготовленности ребенка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48736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Проф. Ширяева Г.П.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9199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СКОРОСТНЫЕ СПОСОБНОСТИ</a:t>
            </a:r>
          </a:p>
          <a:p>
            <a:pPr marL="0" indent="0">
              <a:buNone/>
            </a:pPr>
            <a:r>
              <a:rPr lang="ru-RU" sz="2400" b="1" dirty="0" smtClean="0"/>
              <a:t>Скоростные способности </a:t>
            </a:r>
            <a:r>
              <a:rPr lang="ru-RU" sz="2400" dirty="0" smtClean="0"/>
              <a:t>характеризуют способность человека совершать действия в минимальный для данных условий отрезок времени. </a:t>
            </a:r>
          </a:p>
          <a:p>
            <a:pPr marL="0" indent="0">
              <a:buNone/>
            </a:pPr>
            <a:endParaRPr lang="ru-RU" sz="2400" dirty="0" smtClean="0"/>
          </a:p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2060848"/>
          <a:ext cx="871296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;</a:t>
            </a:r>
          </a:p>
          <a:p>
            <a:endParaRPr lang="ru-RU" sz="2400" dirty="0" smtClean="0"/>
          </a:p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260648"/>
          <a:ext cx="864096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66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ВЫНОСЛИВОСТЬ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/>
              <a:t>Выносливость - </a:t>
            </a:r>
            <a:r>
              <a:rPr lang="ru-RU" sz="2400" dirty="0" smtClean="0"/>
              <a:t>способность к длительному выполнению какой-либо деятельности без снижения ее эффективности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556792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492664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Выделяют типы выносливости: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32859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локальная выносливость (мышечная) характеризуется большей устойчивостью состояния нервно-мышечного аппарата, поздним развитием охранительного торможения в нервных центрах и быстро развивающемся блоком в нервно-мышечных синапсах;</a:t>
            </a:r>
          </a:p>
          <a:p>
            <a:pPr lvl="0"/>
            <a:r>
              <a:rPr lang="ru-RU" dirty="0" smtClean="0"/>
              <a:t>выносливость к глобальной работе чаще называется термином "общая выносливость", что определяется совокупностью функциональных свойств организма, которые обусловлены неспецифической, так называемой вегетативной составляющей, например, с аэробными возможностями организма.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Координационные способности</a:t>
            </a:r>
            <a:r>
              <a:rPr lang="ru-RU" sz="2400" dirty="0" smtClean="0"/>
              <a:t> характеризуются как свойство организма к согласованию отдельных элементов движения в единое смысловое целое для решения конкретной двигательной задачи, что проявляется в хорошей </a:t>
            </a:r>
            <a:r>
              <a:rPr lang="ru-RU" sz="2400" dirty="0" err="1" smtClean="0"/>
              <a:t>обучаемости</a:t>
            </a:r>
            <a:r>
              <a:rPr lang="ru-RU" sz="2400" dirty="0" smtClean="0"/>
              <a:t>, плавности и точности движения, его своевременном исполнении.</a:t>
            </a:r>
            <a:endParaRPr lang="ru-RU" sz="2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КООРДИНАЦИОННЫЕ  СПОСОБНОСТИ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260648"/>
          <a:ext cx="835292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46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ru-RU" sz="2400" b="1" dirty="0" smtClean="0">
                <a:solidFill>
                  <a:schemeClr val="tx1"/>
                </a:solidFill>
              </a:rPr>
              <a:t>ГИБКОСТЬ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397000"/>
          <a:ext cx="820891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92664"/>
          </a:xfrm>
        </p:spPr>
        <p:txBody>
          <a:bodyPr>
            <a:normAutofit/>
          </a:bodyPr>
          <a:lstStyle/>
          <a:p>
            <a:pPr lvl="0"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;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332656"/>
          <a:ext cx="856895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57350" y="3108960"/>
          <a:ext cx="5829300" cy="638175"/>
        </p:xfrm>
        <a:graphic>
          <a:graphicData uri="http://schemas.openxmlformats.org/drawingml/2006/table">
            <a:tbl>
              <a:tblPr/>
              <a:tblGrid>
                <a:gridCol w="582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676456" cy="1362456"/>
          </a:xfrm>
        </p:spPr>
        <p:txBody>
          <a:bodyPr/>
          <a:lstStyle/>
          <a:p>
            <a:pPr algn="ctr"/>
            <a:r>
              <a:rPr lang="ru-RU" sz="4400" b="0" dirty="0" smtClean="0"/>
              <a:t>Критерии оценки физической подготовленности детей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Оценка уровня физической подготовленности (мальчики)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548680"/>
          <a:ext cx="9036496" cy="630931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04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8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7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1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1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1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1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26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7689">
                <a:tc>
                  <a:txBody>
                    <a:bodyPr/>
                    <a:lstStyle/>
                    <a:p>
                      <a:pPr marL="1143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№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Тесты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gridSpan="10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Оценка в баллах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1 - 2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Челночный бег 3</a:t>
                      </a:r>
                      <a:r>
                        <a:rPr lang="en-US" sz="1400" spc="0"/>
                        <a:t>x</a:t>
                      </a:r>
                      <a:r>
                        <a:rPr lang="ru-RU" sz="1400" spc="0"/>
                        <a:t>10 м (сек)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2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0" marR="165100" indent="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120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Подтягивание на перекладине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3 - 4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Челночный бег 3</a:t>
                      </a:r>
                      <a:r>
                        <a:rPr lang="en-US" sz="1400" spc="0"/>
                        <a:t>x</a:t>
                      </a:r>
                      <a:r>
                        <a:rPr lang="ru-RU" sz="1400" spc="0"/>
                        <a:t>10 м (сек)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Сгибание и разгибание рук в упоре лежа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Подтягивание на перекладине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5 - 6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Подтягивание на перекладине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689"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7 - 8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Челночный бег 3</a:t>
                      </a:r>
                      <a:r>
                        <a:rPr lang="en-US" sz="1400" spc="0"/>
                        <a:t>x</a:t>
                      </a:r>
                      <a:r>
                        <a:rPr lang="ru-RU" sz="1400" spc="0"/>
                        <a:t>10 м (сек)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7351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2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Прыжки в длину с места (см)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Сгибание и разгибание рук в упоре лежа (количество раз)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415378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768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Подтягивание на перекладине (количество 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18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17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16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14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13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1778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9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R="1651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7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tc>
                  <a:txBody>
                    <a:bodyPr/>
                    <a:lstStyle/>
                    <a:p>
                      <a:pPr marL="215900"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476" marR="3476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>
              <a:spcBef>
                <a:spcPts val="0"/>
              </a:spcBef>
            </a:pPr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628800"/>
          <a:ext cx="8424936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0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Оценка уровня физической подготовленности (девочки)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482600"/>
          <a:ext cx="9036496" cy="61871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1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1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6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89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47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48399">
                <a:tc>
                  <a:txBody>
                    <a:bodyPr/>
                    <a:lstStyle/>
                    <a:p>
                      <a:pPr marL="1143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№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Тесты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gridSpan="10"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Оценка в баллах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1 - 2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757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на скакалке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3 - 4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757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Прыжки на скакалке (количество раз за 30 с.)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5 - 6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757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Подъем туловища из положения «лежа на спине» (количество раз за 30 с.)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Прыжки на скакалке (количество раз за 30 с.)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399">
                <a:tc gridSpan="2"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7 - 8 классы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R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2159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Челночный бег 3</a:t>
                      </a:r>
                      <a:r>
                        <a:rPr lang="en-US" sz="1400" spc="0" dirty="0"/>
                        <a:t>x</a:t>
                      </a:r>
                      <a:r>
                        <a:rPr lang="ru-RU" sz="1400" spc="0" dirty="0"/>
                        <a:t>10 м (сек)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8.8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9.6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10.4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Прыжки в длину с места (см)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200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180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170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160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130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8399">
                <a:tc>
                  <a:txBody>
                    <a:bodyPr/>
                    <a:lstStyle/>
                    <a:p>
                      <a:pPr marL="1397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indent="-228600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Сгибание и разгибание рук в упоре лежа (</a:t>
                      </a:r>
                      <a:r>
                        <a:rPr lang="ru-RU" sz="1400" spc="0" dirty="0" smtClean="0"/>
                        <a:t>кол-во </a:t>
                      </a:r>
                      <a:r>
                        <a:rPr lang="ru-RU" sz="1400" spc="0" dirty="0"/>
                        <a:t>раз)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651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40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34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31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27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23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19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/>
                        <a:t>15</a:t>
                      </a:r>
                      <a:endParaRPr lang="ru-RU" sz="1400" b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tc>
                  <a:txBody>
                    <a:bodyPr/>
                    <a:lstStyle/>
                    <a:p>
                      <a:pPr marL="177800" indent="-228600" algn="ctr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1400" spc="0" dirty="0"/>
                        <a:t>11</a:t>
                      </a:r>
                      <a:endParaRPr lang="ru-RU" sz="1400" b="0" dirty="0"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3704" marR="3704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/>
              <a:t>СТАНДАРТЫ ДЛЯ ОЦЕНИВАНИЯ ФИЗИЧЕСКОЙ ПОДГОТОВЛЕННОСТИ ОБУЧАЮЩИХСЯ 7-11 ЛЕТ</a:t>
            </a:r>
            <a:endParaRPr lang="ru-RU" sz="16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99818"/>
          <a:ext cx="8964488" cy="6458182"/>
        </p:xfrm>
        <a:graphic>
          <a:graphicData uri="http://schemas.openxmlformats.org/drawingml/2006/table">
            <a:tbl>
              <a:tblPr/>
              <a:tblGrid>
                <a:gridCol w="1975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33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Физические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способности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Контрольные упражнения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(тесты)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Возраст,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лет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мальчики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девочки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средний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высокий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средний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высокий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Скоростные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Бег 30 м, сек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7,3-6,5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5,8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7,7-6,8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5,9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7,0-6,4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7,4-6,9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6,7-5,7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6,9-6,0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6,5-5,6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6,5-5,6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5,2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6,1-5,5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5,0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6,3-5,7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5,1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Координационные 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Челночный бег 3*10м, сек 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10,8-10,3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9,9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11.3-10,6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10,2 и ниже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10,0-9,5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9,1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10,7-10,1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9,3-8,8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8,8 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10,3-9,7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9,3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10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9,5-9,0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8,6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10,0-9,5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9,1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n-lt"/>
                          <a:ea typeface="Times New Roman"/>
                        </a:rPr>
                        <a:t>11</a:t>
                      </a: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9,3-8,8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8,5 и ниже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9,7-9,3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8,9 и ниже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Скоростно-силовые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Прыжок в длину с места, см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115-135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110-130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125-145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125-140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130-150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175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135-150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140-160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185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140-150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170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160-180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195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150-175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185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Выносливость 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6-минутный бег, м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750-900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600-800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800-950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650-850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850-1000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700-900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900-1050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750-950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1050 -«-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1000-1100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850-1000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1100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Гибкость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Наклон вперед сидя, см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+9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12,5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5-8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11,5 -«-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3-5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13,0 -«-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4-6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8,5 -«-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7-10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6142" marR="36142" marT="0" marB="0" vert="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38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8-10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15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38171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Силовые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Подтягивание на высокой перекладине из виса, мальчики (раз) На низкой перекладине из виса лежа, девочки (раз) 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2-3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4-8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12 и выше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2-3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6-10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14 -«-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9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3-4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7-11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16 -«-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5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3-4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5 -«-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8-13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18 -«- </a:t>
                      </a:r>
                      <a:endParaRPr lang="ru-RU" sz="110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0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11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4-5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 и выше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10-14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19 и 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выше </a:t>
                      </a:r>
                      <a:endParaRPr lang="ru-RU" sz="1100" dirty="0">
                        <a:latin typeface="+mn-lt"/>
                        <a:ea typeface="Times New Roman"/>
                      </a:endParaRPr>
                    </a:p>
                  </a:txBody>
                  <a:tcPr marL="36142" marR="361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Благодарим за внимание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5703912"/>
          </a:xfrm>
        </p:spPr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sz="2400" dirty="0" smtClean="0"/>
              <a:t>Оценка уровня физической подготовленности осуществляется по результатам, показанным в специальных контрольных упражнениях на силу, выносливость и т.д.</a:t>
            </a:r>
          </a:p>
          <a:p>
            <a:pPr>
              <a:buNone/>
            </a:pPr>
            <a:endParaRPr lang="ru-RU" sz="2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2060848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1397000"/>
          <a:ext cx="864096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16632"/>
          <a:ext cx="820891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140968"/>
            <a:ext cx="7772400" cy="1362456"/>
          </a:xfrm>
        </p:spPr>
        <p:txBody>
          <a:bodyPr/>
          <a:lstStyle/>
          <a:p>
            <a:r>
              <a:rPr lang="ru-RU" sz="6000" dirty="0" smtClean="0"/>
              <a:t>Характеристика физических качеств</a:t>
            </a:r>
            <a:br>
              <a:rPr lang="ru-RU" sz="60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ctr">
              <a:buNone/>
            </a:pPr>
            <a:r>
              <a:rPr lang="ru-RU" sz="3600" b="1" dirty="0" smtClean="0"/>
              <a:t>СИЛОВЫЕ СПОСОБНОСТИ</a:t>
            </a:r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r>
              <a:rPr lang="ru-RU" sz="2400" b="1" dirty="0" smtClean="0"/>
              <a:t>Сила - </a:t>
            </a:r>
            <a:r>
              <a:rPr lang="ru-RU" sz="2400" dirty="0" smtClean="0"/>
              <a:t>это способность преодолевать внешнее сопротивление или противодействовать ему за счет мышечного напряжения</a:t>
            </a:r>
            <a:endParaRPr lang="ru-RU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/>
              <a:t>Классификация видов силовых способностей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1397000"/>
          <a:ext cx="7920879" cy="4589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1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Силовые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способности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Виды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силы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Условия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проявления</a:t>
                      </a: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Собственно-силовые способности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Статическая, максимальная сила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Статический (изомет рический) режим</a:t>
                      </a: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86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Скоростно-силовые способности (40-70% от F </a:t>
                      </a:r>
                      <a:r>
                        <a:rPr lang="ru-RU" sz="1800" dirty="0" err="1">
                          <a:latin typeface="+mn-lt"/>
                          <a:ea typeface="Times New Roman"/>
                        </a:rPr>
                        <a:t>max</a:t>
                      </a:r>
                      <a:r>
                        <a:rPr lang="ru-RU" sz="1800" dirty="0">
                          <a:latin typeface="+mn-lt"/>
                          <a:ea typeface="Times New Roman"/>
                        </a:rPr>
                        <a:t>)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Динамическая, медленная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Миометрический режим</a:t>
                      </a: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Быстрая (взрывная)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>
                          <a:latin typeface="+mn-lt"/>
                          <a:ea typeface="Times New Roman"/>
                        </a:rPr>
                        <a:t>Концентрический режим</a:t>
                      </a: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1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latin typeface="+mn-lt"/>
                          <a:ea typeface="Times New Roman"/>
                        </a:rPr>
                        <a:t>Амортизационная сила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 err="1">
                          <a:latin typeface="+mn-lt"/>
                          <a:ea typeface="Times New Roman"/>
                        </a:rPr>
                        <a:t>Плиометрический</a:t>
                      </a:r>
                      <a:r>
                        <a:rPr lang="ru-RU" sz="1800" dirty="0">
                          <a:latin typeface="+mn-lt"/>
                          <a:ea typeface="Times New Roman"/>
                        </a:rPr>
                        <a:t> (эксцентрический) режим</a:t>
                      </a:r>
                    </a:p>
                  </a:txBody>
                  <a:tcPr marL="66675" marR="66675" marT="66675" marB="666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548680"/>
          <a:ext cx="828092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атьяна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1957</Words>
  <Application>Microsoft Office PowerPoint</Application>
  <PresentationFormat>Экран (4:3)</PresentationFormat>
  <Paragraphs>813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Arial Unicode MS</vt:lpstr>
      <vt:lpstr>Calibri</vt:lpstr>
      <vt:lpstr>Times New Roman</vt:lpstr>
      <vt:lpstr>Wingdings 2</vt:lpstr>
      <vt:lpstr>Поток</vt:lpstr>
      <vt:lpstr>Оценка физической подготовленности ребенка</vt:lpstr>
      <vt:lpstr>Презентация PowerPoint</vt:lpstr>
      <vt:lpstr>Презентация PowerPoint</vt:lpstr>
      <vt:lpstr> </vt:lpstr>
      <vt:lpstr>Презентация PowerPoint</vt:lpstr>
      <vt:lpstr>Характеристика физических качеств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ВЫНОСЛИВОСТЬ</vt:lpstr>
      <vt:lpstr>Выделяют типы выносливости:</vt:lpstr>
      <vt:lpstr>КООРДИНАЦИОННЫЕ  СПОСОБНОСТИ </vt:lpstr>
      <vt:lpstr>Презентация PowerPoint</vt:lpstr>
      <vt:lpstr>ГИБКОСТЬ</vt:lpstr>
      <vt:lpstr>Презентация PowerPoint</vt:lpstr>
      <vt:lpstr>Критерии оценки физической подготовленности детей  </vt:lpstr>
      <vt:lpstr>Оценка уровня физической подготовленности (мальчики)</vt:lpstr>
      <vt:lpstr>Оценка уровня физической подготовленности (девочки)</vt:lpstr>
      <vt:lpstr>СТАНДАРТЫ ДЛЯ ОЦЕНИВАНИЯ ФИЗИЧЕСКОЙ ПОДГОТОВЛЕННОСТИ ОБУЧАЮЩИХСЯ 7-11 ЛЕТ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: Физическое развитие ребенка и оценка его функциональных возможностей</dc:title>
  <cp:lastModifiedBy>Галина Ширяева</cp:lastModifiedBy>
  <cp:revision>102</cp:revision>
  <dcterms:modified xsi:type="dcterms:W3CDTF">2021-03-09T05:37:06Z</dcterms:modified>
</cp:coreProperties>
</file>