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74" r:id="rId12"/>
    <p:sldId id="266" r:id="rId13"/>
    <p:sldId id="269" r:id="rId14"/>
    <p:sldId id="290" r:id="rId15"/>
    <p:sldId id="267" r:id="rId16"/>
    <p:sldId id="26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1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1314" y="582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3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17565"/>
            <a:ext cx="11142617" cy="587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199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5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16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5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1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4775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1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38200"/>
            <a:ext cx="7010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61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34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0" y="-857250"/>
            <a:ext cx="1905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614362"/>
            <a:ext cx="84391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17" y="571500"/>
            <a:ext cx="70762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6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5" y="169816"/>
            <a:ext cx="11011989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096206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6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0"/>
            <a:ext cx="11220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0"/>
            <a:ext cx="1178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29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1" y="0"/>
            <a:ext cx="1102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92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" y="0"/>
            <a:ext cx="11835246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7" y="0"/>
            <a:ext cx="12011891" cy="7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0"/>
            <a:ext cx="11762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6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4" y="-120650"/>
            <a:ext cx="1205345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5476" y="-504496"/>
            <a:ext cx="13437476" cy="77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66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0"/>
            <a:ext cx="11540836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06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0"/>
            <a:ext cx="11817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8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38544"/>
            <a:ext cx="11942618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2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0"/>
            <a:ext cx="11790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8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23041"/>
            <a:ext cx="11965578" cy="68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180975"/>
            <a:ext cx="12573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58" y="0"/>
            <a:ext cx="11533909" cy="67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4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-223838"/>
            <a:ext cx="12087497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8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2466"/>
            <a:ext cx="12625049" cy="107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8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5644" y="-3040358"/>
            <a:ext cx="21745575" cy="155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49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160</TotalTime>
  <Words>0</Words>
  <Application>Microsoft Office PowerPoint</Application>
  <PresentationFormat>Широкоэкранный</PresentationFormat>
  <Paragraphs>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 Light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2019-11-28T11:11:49Z</dcterms:created>
  <dcterms:modified xsi:type="dcterms:W3CDTF">2019-11-28T17:34:31Z</dcterms:modified>
</cp:coreProperties>
</file>