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277" r:id="rId11"/>
    <p:sldId id="278" r:id="rId12"/>
    <p:sldId id="283" r:id="rId13"/>
    <p:sldId id="262" r:id="rId14"/>
    <p:sldId id="273" r:id="rId15"/>
    <p:sldId id="257" r:id="rId16"/>
    <p:sldId id="258" r:id="rId17"/>
    <p:sldId id="285" r:id="rId18"/>
    <p:sldId id="286" r:id="rId19"/>
    <p:sldId id="279" r:id="rId20"/>
    <p:sldId id="280" r:id="rId21"/>
    <p:sldId id="259" r:id="rId22"/>
    <p:sldId id="260" r:id="rId23"/>
    <p:sldId id="261" r:id="rId24"/>
    <p:sldId id="263" r:id="rId25"/>
    <p:sldId id="264" r:id="rId26"/>
    <p:sldId id="269" r:id="rId27"/>
    <p:sldId id="265" r:id="rId28"/>
    <p:sldId id="266" r:id="rId29"/>
    <p:sldId id="268" r:id="rId30"/>
    <p:sldId id="272" r:id="rId31"/>
    <p:sldId id="270" r:id="rId32"/>
    <p:sldId id="267" r:id="rId33"/>
    <p:sldId id="271" r:id="rId34"/>
    <p:sldId id="275" r:id="rId35"/>
    <p:sldId id="276" r:id="rId36"/>
    <p:sldId id="281" r:id="rId37"/>
    <p:sldId id="282" r:id="rId38"/>
    <p:sldId id="287" r:id="rId39"/>
    <p:sldId id="288" r:id="rId40"/>
    <p:sldId id="289" r:id="rId41"/>
    <p:sldId id="290" r:id="rId42"/>
    <p:sldId id="291" r:id="rId43"/>
    <p:sldId id="292" r:id="rId44"/>
    <p:sldId id="300" r:id="rId45"/>
    <p:sldId id="301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1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15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6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0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99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0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91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8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5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51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8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4807-F2F2-4B32-9A30-09F632E2BDFF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11A6F-7E0C-48AE-BC16-644D1E2C2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93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67543"/>
            <a:ext cx="9144000" cy="194242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cs typeface="Aharoni" panose="02010803020104030203" pitchFamily="2" charset="-79"/>
              </a:rPr>
              <a:t>Лечебное питание при </a:t>
            </a:r>
            <a:r>
              <a:rPr lang="ru-RU" b="1" i="1" dirty="0" err="1" smtClean="0">
                <a:solidFill>
                  <a:srgbClr val="C00000"/>
                </a:solidFill>
                <a:cs typeface="Aharoni" panose="02010803020104030203" pitchFamily="2" charset="-79"/>
              </a:rPr>
              <a:t>акне</a:t>
            </a:r>
            <a:endParaRPr lang="ru-RU" b="1" i="1" dirty="0"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24000" y="6248399"/>
            <a:ext cx="9144000" cy="195944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0704" y="438912"/>
            <a:ext cx="9747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6976" y="4813994"/>
            <a:ext cx="603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Профессор кафедры педиатрии с курсом ИДПО </a:t>
            </a:r>
            <a:b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</a:b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Н.А. Дружинина 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2020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119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963" y="-1471613"/>
            <a:ext cx="13877925" cy="98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57" y="-1"/>
            <a:ext cx="9078686" cy="73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8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" y="0"/>
            <a:ext cx="12050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1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1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" y="571500"/>
            <a:ext cx="10881360" cy="64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0"/>
            <a:ext cx="113202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1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32336" cy="71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8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1594592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1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747712"/>
            <a:ext cx="9525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6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46304"/>
            <a:ext cx="1073505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3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1186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0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" y="0"/>
            <a:ext cx="11667744" cy="698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33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0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205179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1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1200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59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2762250"/>
            <a:ext cx="12382500" cy="123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8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" y="0"/>
            <a:ext cx="1161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6" y="108857"/>
            <a:ext cx="9252857" cy="727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05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379"/>
            <a:ext cx="12192000" cy="78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48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6" y="0"/>
            <a:ext cx="9122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Что может быть причиной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акне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304288"/>
            <a:ext cx="10975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i="1" dirty="0" err="1" smtClean="0"/>
              <a:t>Акне</a:t>
            </a:r>
            <a:r>
              <a:rPr lang="ru-RU" sz="2000" b="1" i="1" dirty="0" smtClean="0"/>
              <a:t> (угревая сыпь) – это воспалительное заболевание кожи, вызываемое изменениями сальных желез и их выводных протоков с вовлечением в процесс волосяных фолликулов.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Существует множество самых различных причин появления высыпаний и все они кроются внутри человеческого организма, так как состояние кожи напрямую зависит от здоровья и работоспособности внутренних органов.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К причинам развития угревой сыпи относится и гормональный дисбаланс, и нервный стресс, и нарушения иммунной системы, и некоторые гинекологические заболевания, и прием каких либо лекарственных препаратов и </a:t>
            </a:r>
            <a:r>
              <a:rPr lang="ru-RU" sz="2000" b="1" i="1" dirty="0" err="1" smtClean="0"/>
              <a:t>БАДов</a:t>
            </a:r>
            <a:r>
              <a:rPr lang="ru-RU" sz="2000" b="1" i="1" dirty="0" smtClean="0"/>
              <a:t> и в том числе неправильное питание и как следствие заболевания желудочно-кишечного тракта!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Поэтому перед лечением </a:t>
            </a:r>
            <a:r>
              <a:rPr lang="ru-RU" sz="2000" b="1" i="1" dirty="0" err="1" smtClean="0"/>
              <a:t>акне</a:t>
            </a:r>
            <a:r>
              <a:rPr lang="ru-RU" sz="2000" b="1" i="1" dirty="0" smtClean="0"/>
              <a:t> очень важно провести комплексную диагностику всего организма!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151647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88" y="0"/>
            <a:ext cx="6858000" cy="72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85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0"/>
            <a:ext cx="11594592" cy="70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00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38" y="-874067"/>
            <a:ext cx="12484676" cy="860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5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0"/>
            <a:ext cx="11935968" cy="69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56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57" y="141514"/>
            <a:ext cx="1043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6"/>
            <a:ext cx="1238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3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0"/>
            <a:ext cx="11265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4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319087"/>
            <a:ext cx="11539728" cy="65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9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0"/>
            <a:ext cx="114848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2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866775"/>
            <a:ext cx="64770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Болезни ЖКТ – частая причина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акне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640" y="1690688"/>
            <a:ext cx="11082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Очень часто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акне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провоцируют заболевания желудочно-кишечного тракта. Уже давно установлено, что качество кожи напрямую зависит от качества питания человека. И если пищевой рацион насыщен углеводами, а аминокислот и жиров в нем мало, возникает повышенная секреция сальных желез.</a:t>
            </a:r>
          </a:p>
          <a:p>
            <a:pPr algn="ctr"/>
            <a:endParaRPr lang="ru-RU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Также при неправильном питании идет большая нагрузка на печень. 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Печени становится тяжело выполнять все свои функции по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детоксикации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организма и часть усилий берет на себя кожа, так как кожа также является органом выведения! Таким образом, заболевания органов пищеварительной системы очень часто проявляются на лице. Достаточно часто у пациентов с угревой сыпью диагностируют гастрит, дисбактериоз кишечника и другие заболевания желудочно-кишечного тракта.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95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28714" cy="727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88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1"/>
            <a:ext cx="11647715" cy="72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73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0"/>
            <a:ext cx="11669486" cy="70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89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0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866011"/>
          </a:xfrm>
        </p:spPr>
        <p:txBody>
          <a:bodyPr>
            <a:normAutofit/>
          </a:bodyPr>
          <a:lstStyle/>
          <a:p>
            <a:r>
              <a:rPr lang="ru-RU" sz="2700" dirty="0" err="1" smtClean="0"/>
              <a:t>Меню:для</a:t>
            </a:r>
            <a:r>
              <a:rPr lang="ru-RU" sz="2700" dirty="0" smtClean="0"/>
              <a:t> лечения кожного заболевания, как </a:t>
            </a:r>
            <a:r>
              <a:rPr lang="ru-RU" sz="2700" dirty="0" err="1" smtClean="0"/>
              <a:t>акне</a:t>
            </a:r>
            <a:r>
              <a:rPr lang="ru-RU" sz="2700" dirty="0" smtClean="0"/>
              <a:t> в первую очередь высвободите из организма накопленные токсины. Добиться этого можно путем соблюдения правильной диеты. Дальше мы расскажем каких правил в составлении меню следует придерживаться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70048"/>
            <a:ext cx="11856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</a:t>
            </a:r>
            <a:r>
              <a:rPr lang="ru-RU" sz="2400" dirty="0" smtClean="0"/>
              <a:t>шьте овощи оранжевого цвета. Тыква, морковь и перец богатые антиоксидантом, называемым бета-каротин, укрепляют иммунную систему. Бета-каротин помимо прочего усиливает пигментацию кожи и помогает бороться с прыщами, уменьшая воспаление, одной из форм которого является угревая сыпь. Рекомендуем есть эти продукты ежедневно.</a:t>
            </a:r>
          </a:p>
          <a:p>
            <a:r>
              <a:rPr lang="ru-RU" sz="2400" dirty="0" smtClean="0"/>
              <a:t>Употребляйте шпинат и другие зеленые травы при каждом приеме пищи. Шпинат содержит витамины группы В, улучшающий здоровье кожи, а также богат витамином Е, который действует как антиоксидант, уменьшая воспаление. Это растение содержит большое количество белка, который восстанавливает коллаген и помогает улучшить естественное сияние кожи. Наконец, шпинат отличный источник железа, который улучшит приток крови к коже и восстановить обмен веществ.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5335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970" y="141514"/>
            <a:ext cx="1209402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Ешьте ферментированные продукты каждый день. </a:t>
            </a:r>
          </a:p>
          <a:p>
            <a:r>
              <a:rPr lang="ru-RU" sz="2800" dirty="0" smtClean="0"/>
              <a:t>К ним относятся: квашеная капуста, соленые огурцы, кефир, яблочный уксус и др. Перечисленные продукты увеличивают количество полезных кишечных бактерий, что приводит к хорошему пищеварению и косвенно помогают избавиться от </a:t>
            </a:r>
            <a:r>
              <a:rPr lang="ru-RU" sz="2800" dirty="0" err="1" smtClean="0"/>
              <a:t>акне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Откажитесь от жаренного и полуфабрикатов. Жаренная пища и </a:t>
            </a:r>
            <a:r>
              <a:rPr lang="ru-RU" sz="2800" dirty="0" err="1" smtClean="0"/>
              <a:t>фастфуды</a:t>
            </a:r>
            <a:r>
              <a:rPr lang="ru-RU" sz="2800" dirty="0" smtClean="0"/>
              <a:t> замедляют процесс пищеварения, забивая печень и приводя к гибели полезных бактерий. В конечном итоге это проявляется в виде угревых высыпаний.</a:t>
            </a:r>
          </a:p>
          <a:p>
            <a:r>
              <a:rPr lang="ru-RU" sz="2800" dirty="0" smtClean="0"/>
              <a:t>Пейте жидкость в больших количествах. Вода очищает организм и улучшает скорость пищеварения.</a:t>
            </a:r>
          </a:p>
          <a:p>
            <a:r>
              <a:rPr lang="ru-RU" sz="2800" dirty="0" smtClean="0"/>
              <a:t>Ешьте пищу, богатую витамином C. Витамин С помогает уменьшить воспаление и улучшает внешний вид кожи. Ваше меню должно постоянно состоять из  фруктов и овощей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7307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Диета при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акне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– неотъемлемая часть лечения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629" y="1582341"/>
            <a:ext cx="120613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cs typeface="Aharoni" panose="02010803020104030203" pitchFamily="2" charset="-79"/>
              </a:rPr>
              <a:t>Чтобы избавиться от </a:t>
            </a:r>
            <a:r>
              <a:rPr lang="ru-RU" sz="2800" b="1" i="1" dirty="0" err="1" smtClean="0">
                <a:cs typeface="Aharoni" panose="02010803020104030203" pitchFamily="2" charset="-79"/>
              </a:rPr>
              <a:t>акне</a:t>
            </a:r>
            <a:r>
              <a:rPr lang="ru-RU" sz="2800" b="1" i="1" dirty="0" smtClean="0">
                <a:cs typeface="Aharoni" panose="02010803020104030203" pitchFamily="2" charset="-79"/>
              </a:rPr>
              <a:t>, нужно снизить жирность кожных покровов, и способствовать сужению сальных желез. </a:t>
            </a:r>
          </a:p>
          <a:p>
            <a:r>
              <a:rPr lang="ru-RU" sz="2800" b="1" i="1" dirty="0" smtClean="0">
                <a:cs typeface="Aharoni" panose="02010803020104030203" pitchFamily="2" charset="-79"/>
              </a:rPr>
              <a:t>Для этого потребуется использование косметических и медикаментозных средств и процедур в обязательном сочетании с правильным питанием.</a:t>
            </a:r>
          </a:p>
          <a:p>
            <a:r>
              <a:rPr lang="ru-RU" sz="2800" b="1" i="1" dirty="0" smtClean="0">
                <a:cs typeface="Aharoni" panose="02010803020104030203" pitchFamily="2" charset="-79"/>
              </a:rPr>
              <a:t> Диета при угревой сыпи во многом направлена на сокращение употребления жиров, сахара, а также на увеличение потребления клетчатки, что приводит к нормализации пищеварения и значительному улучшению состоянии кожи лица и тела.</a:t>
            </a:r>
          </a:p>
          <a:p>
            <a:r>
              <a:rPr lang="ru-RU" sz="2800" b="1" i="1" dirty="0" smtClean="0">
                <a:cs typeface="Aharoni" panose="02010803020104030203" pitchFamily="2" charset="-79"/>
              </a:rPr>
              <a:t> Кроме того, правильно подобранные продукты и регулярность питания улучшают состояние иммунной системы, что помогает естественной борьбе организма с воспалениями кожи и с другими заболеваниями.</a:t>
            </a:r>
            <a:endParaRPr lang="ru-RU" sz="2800" b="1" i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224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cs typeface="Aharoni" panose="02010803020104030203" pitchFamily="2" charset="-79"/>
              </a:rPr>
              <a:t>Вода – источник здоровья вашей кожи</a:t>
            </a:r>
            <a:endParaRPr lang="ru-RU" b="1" i="1" dirty="0">
              <a:cs typeface="Aharoni" panose="02010803020104030203" pitchFamily="2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743" y="1567544"/>
            <a:ext cx="119525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При любой диете крайне важно соблюдать питьевой режим. Вода является важнейшим источником жизни на земле и здоровья каждого из нас. </a:t>
            </a: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Вода принимает прямое участие в метаболизме веществ с целью снизить пагубное воздействие токсинов на организм. Вода ускоряет выведение шлаков из организма. Что, в свою очередь, способствует борьбе с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акне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.</a:t>
            </a: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 Минеральная вода утилизирует токсины, помогая коже восстановиться на клеточном уровне. </a:t>
            </a: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Вода также способствует усвоению питательных веществ, полученных с пищей, и как следствие улучшению качества кожи и ее увлажненности.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4882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Антиоксиданты – надежная защита кожи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486" y="1720840"/>
            <a:ext cx="1195251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В научных экспериментах продолжают исследовать роль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</a:rPr>
              <a:t>флавоноидов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 с антиоксидантными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свойствами. </a:t>
            </a:r>
          </a:p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Например, ученым удалось установить, что эпигалокатехин-3-галлат – антиоксидант, обнаруженный в зеленом чае, способствует снижению продукции кожного сала.</a:t>
            </a:r>
          </a:p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Цветок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Impatiens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balsamina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(Недотрога бальзаминовая, или Бальзамин садовый), который используют в восточной медицине, содержит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флавоноиды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камферон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кверцетин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, обладающие бактерицидным действием в отношении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Propionibacterium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acnes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. Такие же свойства проявляет хорошо известный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фитоалексин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ресвератрол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, который содержится в шкурке красного винограда, орехах, шелковице, ели, эвкалипте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875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При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акне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включайте в рацион продукты, богатые селеном и цинком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14" y="1582341"/>
            <a:ext cx="121266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</a:rPr>
              <a:t>Большую роль играет соотношение цинка и селена в организме. </a:t>
            </a:r>
          </a:p>
          <a:p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</a:rPr>
              <a:t>Эти микроэлементы принимают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участие в строение клеточных мембран, обладают заживляющим эффектом. </a:t>
            </a: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Цинк является необходимым элементом для правильного развития и функционирования кожи, он обладает бактериостатическим действием в отношении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</a:rPr>
              <a:t>Propionibacterium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</a:rPr>
              <a:t>acnes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У пациентов с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</a:rPr>
              <a:t>акне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 отмечено снижение содержания цинка. Исследования показали, что употребление цинка пациентами с тяжелыми формами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</a:rPr>
              <a:t>акне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 улучшило состояние их кожи. Большое количество цинка сосредоточено в бобовых, морепродуктах, тыквенных семечках, орехах.</a:t>
            </a: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 Максимальное количество селена сосредоточено в бразильском орехе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55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3" y="2"/>
            <a:ext cx="11985171" cy="1175656"/>
          </a:xfrm>
        </p:spPr>
        <p:txBody>
          <a:bodyPr/>
          <a:lstStyle/>
          <a:p>
            <a:r>
              <a:rPr lang="ru-RU" b="1" i="1" dirty="0" smtClean="0">
                <a:cs typeface="Aharoni" panose="02010803020104030203" pitchFamily="2" charset="-79"/>
              </a:rPr>
              <a:t>Киноа – «золотое зерно» для лечения </a:t>
            </a:r>
            <a:r>
              <a:rPr lang="ru-RU" b="1" i="1" dirty="0" err="1" smtClean="0">
                <a:cs typeface="Aharoni" panose="02010803020104030203" pitchFamily="2" charset="-79"/>
              </a:rPr>
              <a:t>акне</a:t>
            </a:r>
            <a:endParaRPr lang="ru-RU" b="1" i="1" dirty="0">
              <a:cs typeface="Aharoni" panose="02010803020104030203" pitchFamily="2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81743"/>
            <a:ext cx="121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В киноа отсутствует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глютен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, что также очень важно при лечении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акне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В состав киноа входит большое количество уникального полезного растительного белка, причем аминокислотный состав белков очень сбалансированный. Лизин, который также входит в состав киноа, помогает скорейшему заживлению тканей, благодаря чему ускоряется процесс восстановления кожного покрова, что очень ценно при лечении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акне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и различных других повреждениях кожи . По содержанию фосфора киноа сравним с многими видами рыбы.</a:t>
            </a:r>
          </a:p>
          <a:p>
            <a:pPr algn="just"/>
            <a:endParaRPr lang="ru-RU" sz="2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Кроме того, продукт богат фитиновой кислотой, которая способствует снижению уровня холестерина, в связи с чем снижается выработка кожного сала. Много в киноа и различных минералов: магния, калия, железа, кальция, цинка и витаминов группы В и Е, которые насыщают и питают клетки кожи, что способствует улучшению качества кожи и волос.</a:t>
            </a:r>
          </a:p>
          <a:p>
            <a:pPr algn="just"/>
            <a:endParaRPr lang="ru-RU" sz="2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Употреблять киноа можно как в виде каш, так и в супах и салатах. Благодаря своему составу, киноа, прежде всего, мощное общеукрепляющее средство, которое придает энергии, сил и здоровья в нашей активной жизни. А внутреннее здоровье - это залог внешней красоты!</a:t>
            </a:r>
          </a:p>
          <a:p>
            <a:pPr algn="just"/>
            <a:endParaRPr lang="ru-RU" sz="2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Правильного питания следует придерживаться, как во время лечения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акне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, для ускорения получения результата, так и на постоянной основе, для поддержания кожи в здоровом, сияющем, чистом состоянии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428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1151</Words>
  <Application>Microsoft Office PowerPoint</Application>
  <PresentationFormat>Широкоэкранный</PresentationFormat>
  <Paragraphs>54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Aharoni</vt:lpstr>
      <vt:lpstr>Arial</vt:lpstr>
      <vt:lpstr>Calibri</vt:lpstr>
      <vt:lpstr>Calibri Light</vt:lpstr>
      <vt:lpstr>Тема Office</vt:lpstr>
      <vt:lpstr>Лечебное питание при акне</vt:lpstr>
      <vt:lpstr>Презентация PowerPoint</vt:lpstr>
      <vt:lpstr>Что может быть причиной акне?</vt:lpstr>
      <vt:lpstr>Болезни ЖКТ – частая причина акне</vt:lpstr>
      <vt:lpstr>Диета при акне – неотъемлемая часть лечения</vt:lpstr>
      <vt:lpstr>Вода – источник здоровья вашей кожи</vt:lpstr>
      <vt:lpstr>Антиоксиданты – надежная защита кожи</vt:lpstr>
      <vt:lpstr>При акне включайте в рацион продукты, богатые селеном и цинком</vt:lpstr>
      <vt:lpstr>Киноа – «золотое зерно» для лечения акне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Меню:для лечения кожного заболевания, как акне в первую очередь высвободите из организма накопленные токсины. Добиться этого можно путем соблюдения правильной диеты. Дальше мы расскажем каких правил в составлении меню следует придерживаться.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24</cp:revision>
  <dcterms:created xsi:type="dcterms:W3CDTF">2020-03-05T08:50:05Z</dcterms:created>
  <dcterms:modified xsi:type="dcterms:W3CDTF">2020-03-05T13:56:13Z</dcterms:modified>
</cp:coreProperties>
</file>