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5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6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859" r:id="rId2"/>
    <p:sldMasterId id="2147483874" r:id="rId3"/>
    <p:sldMasterId id="2147483887" r:id="rId4"/>
    <p:sldMasterId id="2147483922" r:id="rId5"/>
    <p:sldMasterId id="2147484241" r:id="rId6"/>
    <p:sldMasterId id="2147484257" r:id="rId7"/>
  </p:sldMasterIdLst>
  <p:notesMasterIdLst>
    <p:notesMasterId r:id="rId55"/>
  </p:notesMasterIdLst>
  <p:sldIdLst>
    <p:sldId id="291" r:id="rId8"/>
    <p:sldId id="302" r:id="rId9"/>
    <p:sldId id="300" r:id="rId10"/>
    <p:sldId id="359" r:id="rId11"/>
    <p:sldId id="375" r:id="rId12"/>
    <p:sldId id="333" r:id="rId13"/>
    <p:sldId id="376" r:id="rId14"/>
    <p:sldId id="378" r:id="rId15"/>
    <p:sldId id="330" r:id="rId16"/>
    <p:sldId id="329" r:id="rId17"/>
    <p:sldId id="294" r:id="rId18"/>
    <p:sldId id="295" r:id="rId19"/>
    <p:sldId id="258" r:id="rId20"/>
    <p:sldId id="379" r:id="rId21"/>
    <p:sldId id="380" r:id="rId22"/>
    <p:sldId id="381" r:id="rId23"/>
    <p:sldId id="298" r:id="rId24"/>
    <p:sldId id="343" r:id="rId25"/>
    <p:sldId id="361" r:id="rId26"/>
    <p:sldId id="334" r:id="rId27"/>
    <p:sldId id="306" r:id="rId28"/>
    <p:sldId id="311" r:id="rId29"/>
    <p:sldId id="313" r:id="rId30"/>
    <p:sldId id="310" r:id="rId31"/>
    <p:sldId id="312" r:id="rId32"/>
    <p:sldId id="301" r:id="rId33"/>
    <p:sldId id="307" r:id="rId34"/>
    <p:sldId id="347" r:id="rId35"/>
    <p:sldId id="273" r:id="rId36"/>
    <p:sldId id="289" r:id="rId37"/>
    <p:sldId id="292" r:id="rId38"/>
    <p:sldId id="335" r:id="rId39"/>
    <p:sldId id="303" r:id="rId40"/>
    <p:sldId id="308" r:id="rId41"/>
    <p:sldId id="332" r:id="rId42"/>
    <p:sldId id="362" r:id="rId43"/>
    <p:sldId id="355" r:id="rId44"/>
    <p:sldId id="354" r:id="rId45"/>
    <p:sldId id="349" r:id="rId46"/>
    <p:sldId id="382" r:id="rId47"/>
    <p:sldId id="356" r:id="rId48"/>
    <p:sldId id="365" r:id="rId49"/>
    <p:sldId id="370" r:id="rId50"/>
    <p:sldId id="371" r:id="rId51"/>
    <p:sldId id="372" r:id="rId52"/>
    <p:sldId id="373" r:id="rId53"/>
    <p:sldId id="272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865" autoAdjust="0"/>
  </p:normalViewPr>
  <p:slideViewPr>
    <p:cSldViewPr>
      <p:cViewPr>
        <p:scale>
          <a:sx n="70" d="100"/>
          <a:sy n="70" d="100"/>
        </p:scale>
        <p:origin x="-138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6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4E4B3-CDE3-4948-AC36-7A9CBB5AE42A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FDA3F-B5CA-4476-856F-82C84C2F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9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89A6-EDDA-4D6D-824C-BF27BE2E7A1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7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86287" cy="3438525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295775"/>
            <a:ext cx="5429250" cy="4467225"/>
          </a:xfrm>
          <a:noFill/>
          <a:ln/>
        </p:spPr>
        <p:txBody>
          <a:bodyPr/>
          <a:lstStyle/>
          <a:p>
            <a:pPr marL="114300" indent="-114300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Исследования,</a:t>
            </a:r>
            <a:r>
              <a:rPr lang="ru-RU" baseline="0" dirty="0" smtClean="0"/>
              <a:t> проведенные в последние годы, заставляют нас частично пересмотреть модель прогрессирования ХОБЛ, предложенную Флетчером. </a:t>
            </a:r>
          </a:p>
          <a:p>
            <a:r>
              <a:rPr lang="ru-RU" baseline="0" dirty="0" smtClean="0"/>
              <a:t>Не смотря на то, что в популяции больных ХОБЛ величина ОФВ1 прогрессивно снижается в среднем на 33 мл в год, процесс этот протекает крайне неравномерно.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Обратите внимание, что в современных исследованиях (у больных ХОБЛ, получающих поддерживающую терапию), с</a:t>
            </a:r>
            <a:r>
              <a:rPr lang="ru-RU" dirty="0" smtClean="0"/>
              <a:t>тандартное отклонение (59 мг) почти</a:t>
            </a:r>
            <a:r>
              <a:rPr lang="ru-RU" baseline="0" dirty="0" smtClean="0"/>
              <a:t> в 2 раза превышает среднюю величину ежегодного снижения ОФВ1. А это означает, у части больных ОФВ1 остается стабильным или даже увеличивается под воздействием терапии.</a:t>
            </a:r>
          </a:p>
          <a:p>
            <a:r>
              <a:rPr lang="ru-RU" baseline="0" dirty="0" smtClean="0"/>
              <a:t> </a:t>
            </a:r>
          </a:p>
          <a:p>
            <a:r>
              <a:rPr lang="ru-RU" dirty="0" smtClean="0"/>
              <a:t>Сказанное подтверждается результатами трехлетнего</a:t>
            </a:r>
            <a:r>
              <a:rPr lang="ru-RU" baseline="0" dirty="0" smtClean="0"/>
              <a:t> наблюдения за больными ХОБЛ в ходе исследованиях </a:t>
            </a:r>
            <a:r>
              <a:rPr lang="en-US" baseline="0" dirty="0" smtClean="0"/>
              <a:t>ECLIPSE. </a:t>
            </a:r>
            <a:r>
              <a:rPr lang="ru-RU" baseline="0" dirty="0" smtClean="0"/>
              <a:t>В этом исследовании почти у четверти больных с разной тяжестью ХОБЛ величина ОФВ1 оставалась стабильной, а у 8% - увеличилась более чем на 20 мл/год. Причем, степень снижения ОФВ1 не зависела от возраста и стажа курения.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Результаты исследования </a:t>
            </a:r>
            <a:r>
              <a:rPr lang="en-US" baseline="0" dirty="0" smtClean="0"/>
              <a:t>ECLIPSE</a:t>
            </a:r>
            <a:r>
              <a:rPr lang="ru-RU" baseline="0" dirty="0" smtClean="0"/>
              <a:t> свидетельствуют о том, что у части больных ХОБЛ прогрессирование заболевания можно остановить.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AFE5C-F131-4DDA-92F9-C6E85D8E8386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21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lnSpc>
                <a:spcPct val="90000"/>
              </a:lnSpc>
              <a:buFontTx/>
              <a:buChar char="•"/>
            </a:pPr>
            <a:r>
              <a:rPr lang="ru-RU" sz="1300" noProof="0" dirty="0" smtClean="0"/>
              <a:t>Дополнительный анализ исследования профилактики обострений на фоне приема Тиотропия при хронической обструктивной болезни легких (POET-COPD</a:t>
            </a:r>
            <a:r>
              <a:rPr lang="ru-RU" sz="1300" baseline="30000" noProof="0" dirty="0" smtClean="0"/>
              <a:t>®</a:t>
            </a:r>
            <a:r>
              <a:rPr lang="ru-RU" sz="1300" noProof="0" dirty="0" smtClean="0"/>
              <a:t>) был проведен для оценки сезонного распределения обострений. Примечание: все 25 стран, в которых проводили исследование, находятся в северном полушарии.</a:t>
            </a:r>
          </a:p>
          <a:p>
            <a:pPr marL="171450" indent="-171450">
              <a:lnSpc>
                <a:spcPct val="90000"/>
              </a:lnSpc>
              <a:buFontTx/>
              <a:buChar char="•"/>
            </a:pPr>
            <a:r>
              <a:rPr lang="ru-RU" sz="1300" noProof="0" dirty="0" smtClean="0"/>
              <a:t>Всего были рандомизированы 7376 пациентов, которые получали лечение в исследовании POET-COPD</a:t>
            </a:r>
            <a:r>
              <a:rPr lang="ru-RU" sz="1300" baseline="30000" noProof="0" dirty="0" smtClean="0"/>
              <a:t>®</a:t>
            </a:r>
            <a:r>
              <a:rPr lang="ru-RU" sz="1300" noProof="0" dirty="0" smtClean="0"/>
              <a:t>. В ходе исследования было отмечено 4411 обострений у 2691 пациентов.</a:t>
            </a:r>
          </a:p>
          <a:p>
            <a:pPr marL="171450" indent="-171450">
              <a:lnSpc>
                <a:spcPct val="90000"/>
              </a:lnSpc>
              <a:buFontTx/>
              <a:buChar char="•"/>
            </a:pPr>
            <a:r>
              <a:rPr lang="ru-RU" sz="1300" noProof="0" dirty="0" smtClean="0"/>
              <a:t>Средняя частота обострений на пациента и месяц были выше зимой (с декабря по февраль) по сравнению с летом (с июня по август).</a:t>
            </a:r>
          </a:p>
          <a:p>
            <a:pPr marL="171450" indent="-171450">
              <a:lnSpc>
                <a:spcPct val="90000"/>
              </a:lnSpc>
              <a:buFontTx/>
              <a:buChar char="•"/>
            </a:pPr>
            <a:r>
              <a:rPr lang="ru-RU" sz="1300" noProof="0" dirty="0" smtClean="0"/>
              <a:t>Данные результаты подтверждают, что частота возникновения обострений носит сезонный характер с усилением обострений в зимние месяцы.</a:t>
            </a:r>
          </a:p>
          <a:p>
            <a:pPr marL="171450" indent="-171450">
              <a:lnSpc>
                <a:spcPct val="90000"/>
              </a:lnSpc>
            </a:pPr>
            <a:endParaRPr lang="ru-RU" sz="1400" noProof="0" dirty="0" smtClean="0"/>
          </a:p>
          <a:p>
            <a:pPr marL="171450" indent="-171450">
              <a:lnSpc>
                <a:spcPct val="90000"/>
              </a:lnSpc>
            </a:pPr>
            <a:r>
              <a:rPr lang="ru-RU" b="1" noProof="0" dirty="0" smtClean="0"/>
              <a:t>Литература:</a:t>
            </a:r>
          </a:p>
          <a:p>
            <a:pPr marL="171450" indent="-171450">
              <a:lnSpc>
                <a:spcPct val="90000"/>
              </a:lnSpc>
            </a:pPr>
            <a:r>
              <a:rPr lang="ru-RU" noProof="1" smtClean="0"/>
              <a:t>Rabe KF, et al. Seasonal distribution of COPD exacerbations in the Prevention Of Exacerbations with tiotropium in COPD trial. </a:t>
            </a:r>
            <a:r>
              <a:rPr lang="ru-RU" i="1" noProof="1" smtClean="0"/>
              <a:t>CHEST. </a:t>
            </a:r>
            <a:r>
              <a:rPr lang="ru-RU" noProof="1" smtClean="0"/>
              <a:t>2013;143(3):711-719</a:t>
            </a:r>
            <a:r>
              <a:rPr lang="ru-RU" noProof="0" dirty="0" smtClean="0"/>
              <a:t>.</a:t>
            </a:r>
          </a:p>
        </p:txBody>
      </p:sp>
      <p:sp>
        <p:nvSpPr>
          <p:cNvPr id="35843" name="Slide Number Placeholder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65E1D-5D38-4442-91AE-CAE65A1C8E93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</a:rPr>
              <a:t>Шестибалльная семантическая шкала от 0 до 6 баллов. 8 пунктов. Каждое увеличение суммарного балла на величину 10 баллов означает изменение степени влияния болезни на пациента.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919BDF5-A52B-47DC-981E-255124252161}" type="datetime8">
              <a:rPr lang="en-GB" smtClean="0">
                <a:solidFill>
                  <a:prstClr val="black"/>
                </a:solidFill>
              </a:rPr>
              <a:pPr>
                <a:defRPr/>
              </a:pPr>
              <a:t>22/03/2020 18:42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2101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CD076B7-CAF5-46A6-B25A-ACCB3B3E27E8}" type="slidenum">
              <a:rPr lang="en-GB" altLang="ru-RU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GB" altLang="ru-RU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7133" y="8686489"/>
            <a:ext cx="2970868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2" tIns="46266" rIns="92532" bIns="46266" anchor="b"/>
          <a:lstStyle>
            <a:lvl1pPr defTabSz="9255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55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5513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5513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5513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B082015-75E2-47E5-8375-2F8018F825D8}" type="slidenum">
              <a:rPr lang="de-DE" altLang="en-US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/>
              <a:t>42</a:t>
            </a:fld>
            <a:endParaRPr lang="de-DE" alt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>
              <a:latin typeface="News Gothic MT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jpeg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jpeg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788" y="1794411"/>
            <a:ext cx="7770812" cy="1813575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788" y="3938025"/>
            <a:ext cx="5535612" cy="1441733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0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3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72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6" y="2066928"/>
            <a:ext cx="7772401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b="1" cap="all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4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6" y="3429000"/>
            <a:ext cx="77724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4572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9144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13716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18288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583536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5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13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Char char="▪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234439" indent="-320039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727200" indent="-3556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75000"/>
              <a:buChar char="o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184400" indent="-3556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0513839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5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4572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13716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18288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45029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5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265960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527" y="260648"/>
            <a:ext cx="8496946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0" y="6499233"/>
            <a:ext cx="4392613" cy="24288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23887" indent="-166687" algn="r">
              <a:lnSpc>
                <a:spcPct val="100000"/>
              </a:lnSpc>
              <a:spcBef>
                <a:spcPts val="300"/>
              </a:spcBef>
              <a:buClrTx/>
              <a:buChar char="▪"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47750" indent="-133350" algn="r">
              <a:lnSpc>
                <a:spcPct val="100000"/>
              </a:lnSpc>
              <a:spcBef>
                <a:spcPts val="300"/>
              </a:spcBef>
              <a:buClrTx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504950" indent="-133350" algn="r">
              <a:lnSpc>
                <a:spcPct val="100000"/>
              </a:lnSpc>
              <a:spcBef>
                <a:spcPts val="300"/>
              </a:spcBef>
              <a:buClrTx/>
              <a:buSzPct val="75000"/>
              <a:buChar char="o"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962150" indent="-133350" algn="r">
              <a:lnSpc>
                <a:spcPct val="100000"/>
              </a:lnSpc>
              <a:spcBef>
                <a:spcPts val="300"/>
              </a:spcBef>
              <a:buClrTx/>
              <a:buChar char="•"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7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0825" y="6499233"/>
            <a:ext cx="4321175" cy="24288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57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911802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0" y="6499233"/>
            <a:ext cx="4392613" cy="24288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23887" indent="-166687" algn="r">
              <a:lnSpc>
                <a:spcPct val="100000"/>
              </a:lnSpc>
              <a:spcBef>
                <a:spcPts val="300"/>
              </a:spcBef>
              <a:buClrTx/>
              <a:buChar char="▪"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47750" indent="-133350" algn="r">
              <a:lnSpc>
                <a:spcPct val="100000"/>
              </a:lnSpc>
              <a:spcBef>
                <a:spcPts val="300"/>
              </a:spcBef>
              <a:buClrTx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504950" indent="-133350" algn="r">
              <a:lnSpc>
                <a:spcPct val="100000"/>
              </a:lnSpc>
              <a:spcBef>
                <a:spcPts val="300"/>
              </a:spcBef>
              <a:buClrTx/>
              <a:buSzPct val="75000"/>
              <a:buChar char="o"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962150" indent="-133350" algn="r">
              <a:lnSpc>
                <a:spcPct val="100000"/>
              </a:lnSpc>
              <a:spcBef>
                <a:spcPts val="300"/>
              </a:spcBef>
              <a:buClrTx/>
              <a:buChar char="•"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7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0825" y="6499233"/>
            <a:ext cx="4321175" cy="24288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5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4494315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8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buSzPct val="135000"/>
              <a:buChar char="•"/>
              <a:defRPr sz="32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buChar char="▪"/>
              <a:defRPr sz="32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defRPr sz="32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buSzPct val="75000"/>
              <a:buChar char="o"/>
              <a:defRPr sz="32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buChar char="•"/>
              <a:defRPr sz="32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9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457203" y="1435102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59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852993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92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98" name="Espace réservé pour une image  2"/>
          <p:cNvSpPr>
            <a:spLocks noGrp="1"/>
          </p:cNvSpPr>
          <p:nvPr>
            <p:ph type="pic" sz="half" idx="13"/>
          </p:nvPr>
        </p:nvSpPr>
        <p:spPr>
          <a:xfrm>
            <a:off x="1792292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9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92" y="5367345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4572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9144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13716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18288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0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07032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0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SzPct val="135000"/>
              <a:buChar char="•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42950" indent="-28575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Char char="▪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SzPct val="75000"/>
              <a:buChar char="o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Char char="•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009241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1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SzPct val="135000"/>
              <a:buChar char="•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42950" indent="-28575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Char char="▪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SzPct val="75000"/>
              <a:buChar char="o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Char char="•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7734603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2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47218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06943" y="6390896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0909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3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9122344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4" y="6629408"/>
            <a:ext cx="469037" cy="46166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322933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Picture Placeholder 4"/>
          <p:cNvSpPr>
            <a:spLocks noGrp="1"/>
          </p:cNvSpPr>
          <p:nvPr>
            <p:ph type="pic" idx="13"/>
          </p:nvPr>
        </p:nvSpPr>
        <p:spPr>
          <a:xfrm>
            <a:off x="685800" y="457200"/>
            <a:ext cx="7770814" cy="379476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65961" y="4389128"/>
            <a:ext cx="6490654" cy="96012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957" y="5440687"/>
            <a:ext cx="4343401" cy="109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914400"/>
            <a:ext cx="1965962" cy="777241"/>
          </a:xfrm>
          <a:prstGeom prst="rect">
            <a:avLst/>
          </a:prstGeom>
          <a:solidFill>
            <a:srgbClr val="0460A9"/>
          </a:solidFill>
        </p:spPr>
        <p:txBody>
          <a:bodyPr lIns="91439" tIns="91439" rIns="91439" bIns="91439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000" b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63" name="Group 3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653" name="Straight Connector 7"/>
            <p:cNvSpPr/>
            <p:nvPr/>
          </p:nvSpPr>
          <p:spPr>
            <a:xfrm flipV="1">
              <a:off x="1646017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Straight Connector 9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Straight Connector 10"/>
            <p:cNvSpPr/>
            <p:nvPr/>
          </p:nvSpPr>
          <p:spPr>
            <a:xfrm flipV="1">
              <a:off x="1646017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Straight Connector 12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Straight Connector 14"/>
            <p:cNvSpPr/>
            <p:nvPr/>
          </p:nvSpPr>
          <p:spPr>
            <a:xfrm flipV="1">
              <a:off x="210312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Straight Connector 15"/>
            <p:cNvSpPr/>
            <p:nvPr/>
          </p:nvSpPr>
          <p:spPr>
            <a:xfrm flipV="1">
              <a:off x="210312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Straight Connector 18"/>
            <p:cNvSpPr/>
            <p:nvPr/>
          </p:nvSpPr>
          <p:spPr>
            <a:xfrm>
              <a:off x="9326879" y="1828800"/>
              <a:ext cx="91440" cy="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Straight Connector 20"/>
            <p:cNvSpPr/>
            <p:nvPr/>
          </p:nvSpPr>
          <p:spPr>
            <a:xfrm>
              <a:off x="0" y="1828800"/>
              <a:ext cx="91440" cy="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Straight Connector 24"/>
            <p:cNvSpPr/>
            <p:nvPr/>
          </p:nvSpPr>
          <p:spPr>
            <a:xfrm>
              <a:off x="9326879" y="10515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Straight Connector 25"/>
            <p:cNvSpPr/>
            <p:nvPr/>
          </p:nvSpPr>
          <p:spPr>
            <a:xfrm>
              <a:off x="0" y="10515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64" name="Picture 21" descr="Picture 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6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828473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Picture 18" descr="Picture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65961" y="2331726"/>
            <a:ext cx="6490654" cy="2286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7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961" y="4709169"/>
            <a:ext cx="6490654" cy="13249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7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914400"/>
            <a:ext cx="1965962" cy="777241"/>
          </a:xfrm>
          <a:prstGeom prst="rect">
            <a:avLst/>
          </a:prstGeom>
          <a:solidFill>
            <a:srgbClr val="0460A9"/>
          </a:solidFill>
        </p:spPr>
        <p:txBody>
          <a:bodyPr lIns="91439" tIns="91439" rIns="91439" bIns="91439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000" b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86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676" name="Straight Connector 21"/>
            <p:cNvSpPr/>
            <p:nvPr/>
          </p:nvSpPr>
          <p:spPr>
            <a:xfrm flipV="1">
              <a:off x="1646017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Straight Connector 2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Straight Connector 23"/>
            <p:cNvSpPr/>
            <p:nvPr/>
          </p:nvSpPr>
          <p:spPr>
            <a:xfrm flipV="1">
              <a:off x="1646017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Straight Connector 26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Straight Connector 27"/>
            <p:cNvSpPr/>
            <p:nvPr/>
          </p:nvSpPr>
          <p:spPr>
            <a:xfrm flipV="1">
              <a:off x="210312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Straight Connector 28"/>
            <p:cNvSpPr/>
            <p:nvPr/>
          </p:nvSpPr>
          <p:spPr>
            <a:xfrm flipV="1">
              <a:off x="210312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Straight Connector 29"/>
            <p:cNvSpPr/>
            <p:nvPr/>
          </p:nvSpPr>
          <p:spPr>
            <a:xfrm>
              <a:off x="9326879" y="1828800"/>
              <a:ext cx="91440" cy="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Straight Connector 30"/>
            <p:cNvSpPr/>
            <p:nvPr/>
          </p:nvSpPr>
          <p:spPr>
            <a:xfrm>
              <a:off x="0" y="1828800"/>
              <a:ext cx="91440" cy="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Straight Connector 31"/>
            <p:cNvSpPr/>
            <p:nvPr/>
          </p:nvSpPr>
          <p:spPr>
            <a:xfrm>
              <a:off x="9326879" y="10515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Straight Connector 32"/>
            <p:cNvSpPr/>
            <p:nvPr/>
          </p:nvSpPr>
          <p:spPr>
            <a:xfrm>
              <a:off x="0" y="10515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87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9080455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Footer Placeholder 4"/>
          <p:cNvSpPr txBox="1"/>
          <p:nvPr/>
        </p:nvSpPr>
        <p:spPr>
          <a:xfrm>
            <a:off x="685801" y="6394570"/>
            <a:ext cx="594360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200" b="1">
                <a:solidFill>
                  <a:srgbClr val="0460A9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Business or Operating Unit/Franchise or Department</a:t>
            </a:r>
          </a:p>
        </p:txBody>
      </p:sp>
      <p:grpSp>
        <p:nvGrpSpPr>
          <p:cNvPr id="711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697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1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2437" indent="-452437">
              <a:lnSpc>
                <a:spcPct val="100000"/>
              </a:lnSpc>
              <a:spcBef>
                <a:spcPts val="1200"/>
              </a:spcBef>
              <a:buClrTx/>
              <a:buSzPct val="100000"/>
              <a:buAutoNum type="arabicPeriod"/>
              <a:tabLst>
                <a:tab pos="3987800" algn="r"/>
                <a:tab pos="8229600" algn="r"/>
              </a:tabLst>
            </a:lvl1pPr>
            <a:lvl2pPr marL="761471" indent="-309033">
              <a:lnSpc>
                <a:spcPct val="100000"/>
              </a:lnSpc>
              <a:spcBef>
                <a:spcPts val="1200"/>
              </a:spcBef>
              <a:buClrTx/>
              <a:buChar char="–"/>
              <a:tabLst>
                <a:tab pos="3987800" algn="r"/>
                <a:tab pos="8229600" algn="r"/>
              </a:tabLst>
            </a:lvl2pPr>
            <a:lvl3pPr marL="1029493" indent="-345281">
              <a:lnSpc>
                <a:spcPct val="100000"/>
              </a:lnSpc>
              <a:spcBef>
                <a:spcPts val="1200"/>
              </a:spcBef>
              <a:buClrTx/>
              <a:buChar char="–"/>
              <a:tabLst>
                <a:tab pos="3987800" algn="r"/>
                <a:tab pos="8229600" algn="r"/>
              </a:tabLst>
            </a:lvl3pPr>
            <a:lvl4pPr marL="1262062" indent="-347662">
              <a:lnSpc>
                <a:spcPct val="100000"/>
              </a:lnSpc>
              <a:spcBef>
                <a:spcPts val="1200"/>
              </a:spcBef>
              <a:buClrTx/>
              <a:buChar char="–"/>
              <a:tabLst>
                <a:tab pos="3987800" algn="r"/>
                <a:tab pos="8229600" algn="r"/>
              </a:tabLst>
            </a:lvl4pPr>
            <a:lvl5pPr marL="1479550" indent="-333375">
              <a:lnSpc>
                <a:spcPct val="100000"/>
              </a:lnSpc>
              <a:spcBef>
                <a:spcPts val="1200"/>
              </a:spcBef>
              <a:buClrTx/>
              <a:buChar char="–"/>
              <a:tabLst>
                <a:tab pos="3987800" algn="r"/>
                <a:tab pos="8229600" algn="r"/>
              </a:tabLst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884594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722" name="Footer Placeholder 4"/>
          <p:cNvSpPr txBox="1"/>
          <p:nvPr/>
        </p:nvSpPr>
        <p:spPr>
          <a:xfrm>
            <a:off x="685801" y="6394570"/>
            <a:ext cx="594360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200" b="1">
                <a:solidFill>
                  <a:srgbClr val="0460A9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Business or Operating Unit/Franchise or Department</a:t>
            </a:r>
          </a:p>
        </p:txBody>
      </p:sp>
      <p:grpSp>
        <p:nvGrpSpPr>
          <p:cNvPr id="737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723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3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Tx/>
              <a:buSzPct val="120000"/>
              <a:buFont typeface="Arial"/>
              <a:buChar char="•"/>
              <a:tabLst>
                <a:tab pos="3987800" algn="r"/>
                <a:tab pos="8229600" algn="r"/>
              </a:tabLst>
            </a:lvl1pPr>
            <a:lvl2pPr marL="533400" indent="-3048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2pPr>
            <a:lvl3pPr marL="800100" indent="-3429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3pPr>
            <a:lvl4pPr marL="1028700" indent="-3429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4pPr>
            <a:lvl5pPr marL="1257300" indent="-3429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510018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748" name="Footer Placeholder 4"/>
          <p:cNvSpPr txBox="1"/>
          <p:nvPr/>
        </p:nvSpPr>
        <p:spPr>
          <a:xfrm>
            <a:off x="685801" y="6394570"/>
            <a:ext cx="594360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200" b="1">
                <a:solidFill>
                  <a:srgbClr val="0460A9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Business or Operating Unit/Franchise or Department</a:t>
            </a:r>
          </a:p>
        </p:txBody>
      </p:sp>
      <p:grpSp>
        <p:nvGrpSpPr>
          <p:cNvPr id="763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749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85801" y="1508761"/>
            <a:ext cx="3794760" cy="45253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Tx/>
              <a:buSzPct val="120000"/>
              <a:buFont typeface="Arial"/>
              <a:buChar char="•"/>
              <a:tabLst>
                <a:tab pos="3987800" algn="r"/>
                <a:tab pos="8229600" algn="r"/>
              </a:tabLst>
            </a:lvl1pPr>
            <a:lvl2pPr marL="533400" indent="-3048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2pPr>
            <a:lvl3pPr marL="800100" indent="-3429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3pPr>
            <a:lvl4pPr marL="1028700" indent="-3429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4pPr>
            <a:lvl5pPr marL="1257300" indent="-3429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2411819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Footer Placeholder 4"/>
          <p:cNvSpPr txBox="1"/>
          <p:nvPr/>
        </p:nvSpPr>
        <p:spPr>
          <a:xfrm>
            <a:off x="685801" y="6394570"/>
            <a:ext cx="594360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200" b="1">
                <a:solidFill>
                  <a:srgbClr val="0460A9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Business or Operating Unit/Franchise or Department</a:t>
            </a:r>
          </a:p>
        </p:txBody>
      </p:sp>
      <p:grpSp>
        <p:nvGrpSpPr>
          <p:cNvPr id="789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775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9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63440" y="5623569"/>
            <a:ext cx="3794760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1pPr>
            <a:lvl2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2pPr>
            <a:lvl3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3pPr>
            <a:lvl4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4pPr>
            <a:lvl5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0566325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800" name="Footer Placeholder 4"/>
          <p:cNvSpPr txBox="1"/>
          <p:nvPr/>
        </p:nvSpPr>
        <p:spPr>
          <a:xfrm>
            <a:off x="685801" y="6394570"/>
            <a:ext cx="594360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200" b="1">
                <a:solidFill>
                  <a:srgbClr val="0460A9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Business or Operating Unit/Franchise or Department</a:t>
            </a:r>
          </a:p>
        </p:txBody>
      </p:sp>
      <p:grpSp>
        <p:nvGrpSpPr>
          <p:cNvPr id="815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801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1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85800" y="1508761"/>
            <a:ext cx="7772400" cy="45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</a:lvl1pPr>
            <a:lvl2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</a:lvl2pPr>
            <a:lvl3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</a:lvl3pPr>
            <a:lvl4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</a:lvl4pPr>
            <a:lvl5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5800" y="5623569"/>
            <a:ext cx="7772400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pPr>
            <a:endParaRPr/>
          </a:p>
        </p:txBody>
      </p:sp>
      <p:sp>
        <p:nvSpPr>
          <p:cNvPr id="81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717344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827" name="Footer Placeholder 4"/>
          <p:cNvSpPr txBox="1"/>
          <p:nvPr/>
        </p:nvSpPr>
        <p:spPr>
          <a:xfrm>
            <a:off x="685801" y="6394570"/>
            <a:ext cx="594360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200" b="1">
                <a:solidFill>
                  <a:srgbClr val="0460A9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Business or Operating Unit/Franchise or Department</a:t>
            </a:r>
          </a:p>
        </p:txBody>
      </p:sp>
      <p:grpSp>
        <p:nvGrpSpPr>
          <p:cNvPr id="842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828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85801" y="5623569"/>
            <a:ext cx="3794760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1pPr>
            <a:lvl2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2pPr>
            <a:lvl3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3pPr>
            <a:lvl4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4pPr>
            <a:lvl5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63440" y="5623569"/>
            <a:ext cx="3794760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pPr>
            <a:endParaRPr/>
          </a:p>
        </p:txBody>
      </p:sp>
      <p:sp>
        <p:nvSpPr>
          <p:cNvPr id="8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4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5800" y="1508761"/>
            <a:ext cx="7772400" cy="453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</a:pPr>
            <a:endParaRPr/>
          </a:p>
        </p:txBody>
      </p:sp>
      <p:sp>
        <p:nvSpPr>
          <p:cNvPr id="84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06395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855" name="Footer Placeholder 4"/>
          <p:cNvSpPr txBox="1"/>
          <p:nvPr/>
        </p:nvSpPr>
        <p:spPr>
          <a:xfrm>
            <a:off x="685801" y="6394570"/>
            <a:ext cx="594360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200" b="1">
                <a:solidFill>
                  <a:srgbClr val="0460A9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Business or Operating Unit/Franchise or Department</a:t>
            </a:r>
          </a:p>
        </p:txBody>
      </p:sp>
      <p:grpSp>
        <p:nvGrpSpPr>
          <p:cNvPr id="870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856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85801" y="5623569"/>
            <a:ext cx="2468880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1pPr>
            <a:lvl2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2pPr>
            <a:lvl3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3pPr>
            <a:lvl4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4pPr>
            <a:lvl5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7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37561" y="5623569"/>
            <a:ext cx="2468881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pPr>
            <a:endParaRPr/>
          </a:p>
        </p:txBody>
      </p:sp>
      <p:sp>
        <p:nvSpPr>
          <p:cNvPr id="87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989320" y="5623569"/>
            <a:ext cx="2468881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pPr>
            <a:endParaRPr/>
          </a:p>
        </p:txBody>
      </p:sp>
      <p:sp>
        <p:nvSpPr>
          <p:cNvPr id="8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7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85800" y="1508761"/>
            <a:ext cx="7772400" cy="453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</a:pPr>
            <a:endParaRPr/>
          </a:p>
        </p:txBody>
      </p:sp>
      <p:sp>
        <p:nvSpPr>
          <p:cNvPr id="8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286607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884" name="Footer Placeholder 4"/>
          <p:cNvSpPr txBox="1"/>
          <p:nvPr/>
        </p:nvSpPr>
        <p:spPr>
          <a:xfrm>
            <a:off x="685801" y="6394570"/>
            <a:ext cx="594360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200" b="1">
                <a:solidFill>
                  <a:srgbClr val="0460A9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Business or Operating Unit/Franchise or Department</a:t>
            </a:r>
          </a:p>
        </p:txBody>
      </p:sp>
      <p:grpSp>
        <p:nvGrpSpPr>
          <p:cNvPr id="899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885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663440" y="1508761"/>
            <a:ext cx="3794760" cy="45253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4400">
                <a:solidFill>
                  <a:srgbClr val="0460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4400">
                <a:solidFill>
                  <a:srgbClr val="0460A9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0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5799" y="5623569"/>
            <a:ext cx="3794761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pPr>
            <a:endParaRPr/>
          </a:p>
        </p:txBody>
      </p:sp>
      <p:sp>
        <p:nvSpPr>
          <p:cNvPr id="9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0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237922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65961" y="4389128"/>
            <a:ext cx="6490654" cy="96012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960" y="5440687"/>
            <a:ext cx="4343401" cy="109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919" name="Group 2"/>
          <p:cNvGrpSpPr/>
          <p:nvPr/>
        </p:nvGrpSpPr>
        <p:grpSpPr>
          <a:xfrm>
            <a:off x="1508859" y="-137159"/>
            <a:ext cx="6949344" cy="7132319"/>
            <a:chOff x="0" y="1"/>
            <a:chExt cx="6949342" cy="7132318"/>
          </a:xfrm>
        </p:grpSpPr>
        <p:sp>
          <p:nvSpPr>
            <p:cNvPr id="913" name="Straight Connector 24"/>
            <p:cNvSpPr/>
            <p:nvPr/>
          </p:nvSpPr>
          <p:spPr>
            <a:xfrm flipV="1">
              <a:off x="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Straight Connector 25"/>
            <p:cNvSpPr/>
            <p:nvPr/>
          </p:nvSpPr>
          <p:spPr>
            <a:xfrm flipV="1">
              <a:off x="694934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Straight Connector 26"/>
            <p:cNvSpPr/>
            <p:nvPr/>
          </p:nvSpPr>
          <p:spPr>
            <a:xfrm flipV="1">
              <a:off x="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Straight Connector 27"/>
            <p:cNvSpPr/>
            <p:nvPr/>
          </p:nvSpPr>
          <p:spPr>
            <a:xfrm flipV="1">
              <a:off x="694934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Straight Connector 28"/>
            <p:cNvSpPr/>
            <p:nvPr/>
          </p:nvSpPr>
          <p:spPr>
            <a:xfrm flipV="1">
              <a:off x="45710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Straight Connector 29"/>
            <p:cNvSpPr/>
            <p:nvPr/>
          </p:nvSpPr>
          <p:spPr>
            <a:xfrm flipV="1">
              <a:off x="45710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0" name="Picture Placeholder 4"/>
          <p:cNvSpPr>
            <a:spLocks noGrp="1"/>
          </p:cNvSpPr>
          <p:nvPr>
            <p:ph type="pic" idx="13"/>
          </p:nvPr>
        </p:nvSpPr>
        <p:spPr>
          <a:xfrm>
            <a:off x="685800" y="455615"/>
            <a:ext cx="7770814" cy="379476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921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9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596673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65961" y="2331726"/>
            <a:ext cx="6490654" cy="2286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3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961" y="4709169"/>
            <a:ext cx="6490654" cy="13249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938" name="Group 2"/>
          <p:cNvGrpSpPr/>
          <p:nvPr/>
        </p:nvGrpSpPr>
        <p:grpSpPr>
          <a:xfrm>
            <a:off x="1508859" y="-137159"/>
            <a:ext cx="6949344" cy="7132319"/>
            <a:chOff x="0" y="1"/>
            <a:chExt cx="6949342" cy="7132318"/>
          </a:xfrm>
        </p:grpSpPr>
        <p:sp>
          <p:nvSpPr>
            <p:cNvPr id="932" name="Straight Connector 24"/>
            <p:cNvSpPr/>
            <p:nvPr/>
          </p:nvSpPr>
          <p:spPr>
            <a:xfrm flipV="1">
              <a:off x="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Straight Connector 25"/>
            <p:cNvSpPr/>
            <p:nvPr/>
          </p:nvSpPr>
          <p:spPr>
            <a:xfrm flipV="1">
              <a:off x="694934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Straight Connector 26"/>
            <p:cNvSpPr/>
            <p:nvPr/>
          </p:nvSpPr>
          <p:spPr>
            <a:xfrm flipV="1">
              <a:off x="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Straight Connector 27"/>
            <p:cNvSpPr/>
            <p:nvPr/>
          </p:nvSpPr>
          <p:spPr>
            <a:xfrm flipV="1">
              <a:off x="694934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Straight Connector 28"/>
            <p:cNvSpPr/>
            <p:nvPr/>
          </p:nvSpPr>
          <p:spPr>
            <a:xfrm flipV="1">
              <a:off x="45710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Straight Connector 29"/>
            <p:cNvSpPr/>
            <p:nvPr/>
          </p:nvSpPr>
          <p:spPr>
            <a:xfrm flipV="1">
              <a:off x="45710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39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9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9528880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948" name="Footer Placeholder 4"/>
          <p:cNvSpPr txBox="1"/>
          <p:nvPr/>
        </p:nvSpPr>
        <p:spPr>
          <a:xfrm>
            <a:off x="685801" y="6394570"/>
            <a:ext cx="594360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200" b="1">
                <a:solidFill>
                  <a:srgbClr val="0460A9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Business or Operating Unit/Franchise or Department</a:t>
            </a:r>
          </a:p>
        </p:txBody>
      </p:sp>
      <p:grpSp>
        <p:nvGrpSpPr>
          <p:cNvPr id="963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949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676704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973" name="Footer Placeholder 4"/>
          <p:cNvSpPr txBox="1"/>
          <p:nvPr/>
        </p:nvSpPr>
        <p:spPr>
          <a:xfrm>
            <a:off x="685801" y="6394570"/>
            <a:ext cx="594360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200" b="1">
                <a:solidFill>
                  <a:srgbClr val="0460A9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Business or Operating Unit/Franchise or Department</a:t>
            </a:r>
          </a:p>
        </p:txBody>
      </p:sp>
      <p:grpSp>
        <p:nvGrpSpPr>
          <p:cNvPr id="988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974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92614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7" name="Title 1"/>
          <p:cNvSpPr txBox="1"/>
          <p:nvPr/>
        </p:nvSpPr>
        <p:spPr>
          <a:xfrm>
            <a:off x="1965960" y="4822944"/>
            <a:ext cx="6492241" cy="52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95000"/>
              </a:lnSpc>
              <a:defRPr sz="3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Thank you</a:t>
            </a:r>
          </a:p>
        </p:txBody>
      </p:sp>
      <p:sp>
        <p:nvSpPr>
          <p:cNvPr id="998" name="Picture Placeholder 4"/>
          <p:cNvSpPr>
            <a:spLocks noGrp="1"/>
          </p:cNvSpPr>
          <p:nvPr>
            <p:ph type="pic" idx="13"/>
          </p:nvPr>
        </p:nvSpPr>
        <p:spPr>
          <a:xfrm>
            <a:off x="685800" y="455615"/>
            <a:ext cx="7770814" cy="379476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grpSp>
        <p:nvGrpSpPr>
          <p:cNvPr id="1005" name="Group 12"/>
          <p:cNvGrpSpPr/>
          <p:nvPr/>
        </p:nvGrpSpPr>
        <p:grpSpPr>
          <a:xfrm>
            <a:off x="1508859" y="-137159"/>
            <a:ext cx="6949344" cy="7132319"/>
            <a:chOff x="0" y="1"/>
            <a:chExt cx="6949342" cy="7132318"/>
          </a:xfrm>
        </p:grpSpPr>
        <p:sp>
          <p:nvSpPr>
            <p:cNvPr id="999" name="Straight Connector 13"/>
            <p:cNvSpPr/>
            <p:nvPr/>
          </p:nvSpPr>
          <p:spPr>
            <a:xfrm flipV="1">
              <a:off x="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Straight Connector 14"/>
            <p:cNvSpPr/>
            <p:nvPr/>
          </p:nvSpPr>
          <p:spPr>
            <a:xfrm flipV="1">
              <a:off x="694934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Straight Connector 15"/>
            <p:cNvSpPr/>
            <p:nvPr/>
          </p:nvSpPr>
          <p:spPr>
            <a:xfrm flipV="1">
              <a:off x="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Straight Connector 16"/>
            <p:cNvSpPr/>
            <p:nvPr/>
          </p:nvSpPr>
          <p:spPr>
            <a:xfrm flipV="1">
              <a:off x="694934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Straight Connector 17"/>
            <p:cNvSpPr/>
            <p:nvPr/>
          </p:nvSpPr>
          <p:spPr>
            <a:xfrm flipV="1">
              <a:off x="45710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Straight Connector 18"/>
            <p:cNvSpPr/>
            <p:nvPr/>
          </p:nvSpPr>
          <p:spPr>
            <a:xfrm flipV="1">
              <a:off x="45710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06" name="Picture 19" descr="Picture 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100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210955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5" name="Title 1"/>
          <p:cNvSpPr txBox="1"/>
          <p:nvPr/>
        </p:nvSpPr>
        <p:spPr>
          <a:xfrm>
            <a:off x="1965960" y="4091424"/>
            <a:ext cx="6492241" cy="52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95000"/>
              </a:lnSpc>
              <a:defRPr sz="3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Thank you</a:t>
            </a:r>
          </a:p>
        </p:txBody>
      </p:sp>
      <p:grpSp>
        <p:nvGrpSpPr>
          <p:cNvPr id="1022" name="Group 17"/>
          <p:cNvGrpSpPr/>
          <p:nvPr/>
        </p:nvGrpSpPr>
        <p:grpSpPr>
          <a:xfrm>
            <a:off x="1508859" y="-137159"/>
            <a:ext cx="6949344" cy="7132319"/>
            <a:chOff x="0" y="1"/>
            <a:chExt cx="6949342" cy="7132318"/>
          </a:xfrm>
        </p:grpSpPr>
        <p:sp>
          <p:nvSpPr>
            <p:cNvPr id="1016" name="Straight Connector 18"/>
            <p:cNvSpPr/>
            <p:nvPr/>
          </p:nvSpPr>
          <p:spPr>
            <a:xfrm flipV="1">
              <a:off x="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Straight Connector 19"/>
            <p:cNvSpPr/>
            <p:nvPr/>
          </p:nvSpPr>
          <p:spPr>
            <a:xfrm flipV="1">
              <a:off x="694934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Straight Connector 20"/>
            <p:cNvSpPr/>
            <p:nvPr/>
          </p:nvSpPr>
          <p:spPr>
            <a:xfrm flipV="1">
              <a:off x="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Straight Connector 21"/>
            <p:cNvSpPr/>
            <p:nvPr/>
          </p:nvSpPr>
          <p:spPr>
            <a:xfrm flipV="1">
              <a:off x="694934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Straight Connector 22"/>
            <p:cNvSpPr/>
            <p:nvPr/>
          </p:nvSpPr>
          <p:spPr>
            <a:xfrm flipV="1">
              <a:off x="45710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Straight Connector 23"/>
            <p:cNvSpPr/>
            <p:nvPr/>
          </p:nvSpPr>
          <p:spPr>
            <a:xfrm flipV="1">
              <a:off x="45710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10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363370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"/>
            <a:ext cx="2570164" cy="2208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690" y="4768850"/>
            <a:ext cx="1873251" cy="185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74057" y="1804991"/>
            <a:ext cx="7384145" cy="14389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74061" y="3530601"/>
            <a:ext cx="7655607" cy="10704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0" indent="3429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2pPr>
            <a:lvl3pPr marL="0" indent="6858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3pPr>
            <a:lvl4pPr marL="0" indent="10287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4pPr>
            <a:lvl5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102312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5" y="260350"/>
            <a:ext cx="8237537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4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49265" y="1600204"/>
            <a:ext cx="8237537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7175" indent="-257175">
              <a:lnSpc>
                <a:spcPct val="100000"/>
              </a:lnSpc>
              <a:spcBef>
                <a:spcPts val="200"/>
              </a:spcBef>
              <a:buClrTx/>
              <a:buSzPct val="1000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587829" indent="-244929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914400" indent="-228600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303019" indent="-274319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1645920" indent="-274320">
              <a:lnSpc>
                <a:spcPct val="100000"/>
              </a:lnSpc>
              <a:spcBef>
                <a:spcPts val="2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4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9264" y="6422579"/>
            <a:ext cx="3178176" cy="23903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4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551489" y="6422579"/>
            <a:ext cx="3178176" cy="23903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4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9192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6" y="4406901"/>
            <a:ext cx="7772401" cy="13620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3000" b="1" cap="all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5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6" y="2906713"/>
            <a:ext cx="7772401" cy="150018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9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8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7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312229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5" y="260350"/>
            <a:ext cx="8237537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6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49264" y="1600204"/>
            <a:ext cx="4046538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7175" indent="-257175">
              <a:lnSpc>
                <a:spcPct val="100000"/>
              </a:lnSpc>
              <a:spcBef>
                <a:spcPts val="200"/>
              </a:spcBef>
              <a:buClrTx/>
              <a:buSzPct val="1000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marL="592931" indent="-250031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–"/>
              <a:defRPr sz="2100">
                <a:latin typeface="Calibri"/>
                <a:ea typeface="Calibri"/>
                <a:cs typeface="Calibri"/>
                <a:sym typeface="Calibri"/>
              </a:defRPr>
            </a:lvl2pPr>
            <a:lvl3pPr marL="925830" indent="-240030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marL="1305657" indent="-276957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–"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marL="1648557" indent="-276957">
              <a:lnSpc>
                <a:spcPct val="100000"/>
              </a:lnSpc>
              <a:spcBef>
                <a:spcPts val="200"/>
              </a:spcBef>
              <a:buClrTx/>
              <a:buFont typeface="Arial"/>
              <a:defRPr sz="2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9264" y="6422579"/>
            <a:ext cx="3178176" cy="23903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6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551489" y="6422579"/>
            <a:ext cx="3178176" cy="23903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253396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5" y="260350"/>
            <a:ext cx="8237537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7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49262" y="1535112"/>
            <a:ext cx="4048126" cy="6397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  <a:lvl2pPr marL="0" indent="3429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2pPr>
            <a:lvl3pPr marL="0" indent="6858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3pPr>
            <a:lvl4pPr marL="0" indent="10287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4pPr>
            <a:lvl5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7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938618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5" y="260350"/>
            <a:ext cx="8237537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49264" y="6422579"/>
            <a:ext cx="3178176" cy="23903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marL="434748" indent="-91848">
              <a:lnSpc>
                <a:spcPct val="100000"/>
              </a:lnSpc>
              <a:spcBef>
                <a:spcPts val="0"/>
              </a:spcBef>
              <a:buClrTx/>
              <a:buChar char="–"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marL="771525" indent="-85725">
              <a:lnSpc>
                <a:spcPct val="100000"/>
              </a:lnSpc>
              <a:spcBef>
                <a:spcPts val="0"/>
              </a:spcBef>
              <a:buClrTx/>
              <a:buChar char="•"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marL="1131569" indent="-102869">
              <a:lnSpc>
                <a:spcPct val="100000"/>
              </a:lnSpc>
              <a:spcBef>
                <a:spcPts val="0"/>
              </a:spcBef>
              <a:buClrTx/>
              <a:buChar char="–"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marL="1474469" indent="-102869">
              <a:lnSpc>
                <a:spcPct val="100000"/>
              </a:lnSpc>
              <a:spcBef>
                <a:spcPts val="0"/>
              </a:spcBef>
              <a:buClrTx/>
              <a:defRPr sz="9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8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551489" y="6422579"/>
            <a:ext cx="3178176" cy="23903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459500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108614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5" y="260350"/>
            <a:ext cx="8237537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0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49265" y="1600204"/>
            <a:ext cx="8237537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7175" indent="-257175">
              <a:lnSpc>
                <a:spcPct val="100000"/>
              </a:lnSpc>
              <a:spcBef>
                <a:spcPts val="200"/>
              </a:spcBef>
              <a:buClrTx/>
              <a:buSzPct val="1000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587829" indent="-244929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914400" indent="-228600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303019" indent="-274319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1645920" indent="-274320">
              <a:lnSpc>
                <a:spcPct val="100000"/>
              </a:lnSpc>
              <a:spcBef>
                <a:spcPts val="2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724406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5" y="260350"/>
            <a:ext cx="8237537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1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49264" y="1600204"/>
            <a:ext cx="4041776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7175" indent="-257175">
              <a:lnSpc>
                <a:spcPct val="100000"/>
              </a:lnSpc>
              <a:spcBef>
                <a:spcPts val="200"/>
              </a:spcBef>
              <a:buClrTx/>
              <a:buSzPct val="1000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587829" indent="-244929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914400" indent="-228600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303019" indent="-274319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1645920" indent="-274320">
              <a:lnSpc>
                <a:spcPct val="100000"/>
              </a:lnSpc>
              <a:spcBef>
                <a:spcPts val="2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397366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5" y="260350"/>
            <a:ext cx="8237537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1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30201" y="2708276"/>
            <a:ext cx="4168776" cy="3457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7175" indent="-257175">
              <a:lnSpc>
                <a:spcPct val="100000"/>
              </a:lnSpc>
              <a:spcBef>
                <a:spcPts val="200"/>
              </a:spcBef>
              <a:buClrTx/>
              <a:buSzPct val="1000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marL="592931" indent="-250031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–"/>
              <a:defRPr sz="2100">
                <a:latin typeface="Calibri"/>
                <a:ea typeface="Calibri"/>
                <a:cs typeface="Calibri"/>
                <a:sym typeface="Calibri"/>
              </a:defRPr>
            </a:lvl2pPr>
            <a:lvl3pPr marL="925830" indent="-240030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marL="1305657" indent="-276957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–"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marL="1648557" indent="-276957">
              <a:lnSpc>
                <a:spcPct val="100000"/>
              </a:lnSpc>
              <a:spcBef>
                <a:spcPts val="200"/>
              </a:spcBef>
              <a:buClrTx/>
              <a:buFont typeface="Arial"/>
              <a:defRPr sz="2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812092" y="6337301"/>
            <a:ext cx="297515" cy="292388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0035A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6464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2482" y="256346"/>
            <a:ext cx="7807682" cy="11434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2253783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3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1" y="6356358"/>
            <a:ext cx="469037" cy="46166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12321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Line 18"/>
          <p:cNvSpPr/>
          <p:nvPr/>
        </p:nvSpPr>
        <p:spPr>
          <a:xfrm>
            <a:off x="468316" y="5678495"/>
            <a:ext cx="8207376" cy="1"/>
          </a:xfrm>
          <a:prstGeom prst="line">
            <a:avLst/>
          </a:prstGeom>
          <a:ln w="38100">
            <a:solidFill>
              <a:srgbClr val="4BACC6"/>
            </a:solidFill>
          </a:ln>
        </p:spPr>
        <p:txBody>
          <a:bodyPr lIns="45719" rIns="45719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3895" y="5733263"/>
            <a:ext cx="8202563" cy="8382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4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39557" y="5455104"/>
            <a:ext cx="8064699" cy="18466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20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176212" algn="r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20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300038" algn="r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20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434577" algn="r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20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565547" algn="r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20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4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1371461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5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2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2000">
                <a:solidFill>
                  <a:schemeClr val="accent5"/>
                </a:solidFill>
              </a:defRPr>
            </a:lvl1pPr>
            <a:lvl2pPr marL="398463" indent="-163513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2pPr>
            <a:lvl3pPr marL="597605" indent="-197555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3pPr>
            <a:lvl4pPr marL="795734" indent="-216297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4pPr>
            <a:lvl5pPr marL="987652" indent="-233590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5" y="3573462"/>
            <a:ext cx="7413625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3200"/>
            </a:lvl1pPr>
          </a:lstStyle>
          <a:p>
            <a:r>
              <a:t>Текст заголовка</a:t>
            </a:r>
          </a:p>
        </p:txBody>
      </p:sp>
      <p:pic>
        <p:nvPicPr>
          <p:cNvPr id="1157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8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04627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67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1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11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17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4217079044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78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17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181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800"/>
              </a:spcBef>
              <a:buClrTx/>
              <a:buSzTx/>
              <a:buNone/>
              <a:defRPr sz="2000" i="1"/>
            </a:pPr>
            <a:endParaRPr/>
          </a:p>
        </p:txBody>
      </p:sp>
      <p:sp>
        <p:nvSpPr>
          <p:cNvPr id="11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29228121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90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1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19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87918230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384919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08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20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373767" y="6302831"/>
            <a:ext cx="3446387" cy="27620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0"/>
              </a:spcBef>
              <a:buClrTx/>
              <a:buSzTx/>
              <a:buNone/>
              <a:defRPr sz="1200"/>
            </a:lvl1pPr>
            <a:lvl2pPr marL="333057" indent="-98107" algn="r">
              <a:spcBef>
                <a:spcPts val="0"/>
              </a:spcBef>
              <a:buClrTx/>
              <a:defRPr sz="1200"/>
            </a:lvl2pPr>
            <a:lvl3pPr marL="518583" indent="-118533" algn="r">
              <a:spcBef>
                <a:spcPts val="0"/>
              </a:spcBef>
              <a:buClrTx/>
              <a:defRPr sz="1200"/>
            </a:lvl3pPr>
            <a:lvl4pPr marL="709215" indent="-129778" algn="r">
              <a:spcBef>
                <a:spcPts val="0"/>
              </a:spcBef>
              <a:buClrTx/>
              <a:defRPr sz="1200"/>
            </a:lvl4pPr>
            <a:lvl5pPr marL="894215" indent="-140153" algn="r">
              <a:spcBef>
                <a:spcPts val="0"/>
              </a:spcBef>
              <a:buClrTx/>
              <a:defRPr sz="1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49" y="6303981"/>
            <a:ext cx="3446388" cy="27505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 sz="1200"/>
            </a:pPr>
            <a:endParaRPr/>
          </a:p>
        </p:txBody>
      </p:sp>
      <p:sp>
        <p:nvSpPr>
          <p:cNvPr id="12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850" y="116540"/>
            <a:ext cx="8496300" cy="10089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2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79537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20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2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373767" y="6302831"/>
            <a:ext cx="3446387" cy="27620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0"/>
              </a:spcBef>
              <a:buClrTx/>
              <a:buSzTx/>
              <a:buNone/>
              <a:defRPr sz="1200"/>
            </a:lvl1pPr>
            <a:lvl2pPr marL="333057" indent="-98107" algn="r">
              <a:spcBef>
                <a:spcPts val="0"/>
              </a:spcBef>
              <a:buClrTx/>
              <a:defRPr sz="1200"/>
            </a:lvl2pPr>
            <a:lvl3pPr marL="518583" indent="-118533" algn="r">
              <a:spcBef>
                <a:spcPts val="0"/>
              </a:spcBef>
              <a:buClrTx/>
              <a:defRPr sz="1200"/>
            </a:lvl3pPr>
            <a:lvl4pPr marL="709215" indent="-129778" algn="r">
              <a:spcBef>
                <a:spcPts val="0"/>
              </a:spcBef>
              <a:buClrTx/>
              <a:defRPr sz="1200"/>
            </a:lvl4pPr>
            <a:lvl5pPr marL="894215" indent="-140153" algn="r">
              <a:spcBef>
                <a:spcPts val="0"/>
              </a:spcBef>
              <a:buClrTx/>
              <a:defRPr sz="1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2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49" y="6303981"/>
            <a:ext cx="3446388" cy="27505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 sz="1200"/>
            </a:pPr>
            <a:endParaRPr/>
          </a:p>
        </p:txBody>
      </p:sp>
      <p:sp>
        <p:nvSpPr>
          <p:cNvPr id="12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850" y="116540"/>
            <a:ext cx="8496300" cy="10089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2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424339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32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2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850" y="116540"/>
            <a:ext cx="8496300" cy="10089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23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497621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42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2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85469" y="305999"/>
            <a:ext cx="8318532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1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85722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8967" y="6453193"/>
            <a:ext cx="3381017" cy="2159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800"/>
              </a:spcBef>
              <a:buClrTx/>
              <a:buSzTx/>
              <a:buNone/>
              <a:defRPr sz="900"/>
            </a:pPr>
            <a:endParaRPr/>
          </a:p>
        </p:txBody>
      </p:sp>
      <p:sp>
        <p:nvSpPr>
          <p:cNvPr id="124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71303" y="6445624"/>
            <a:ext cx="3593522" cy="2234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algn="r">
              <a:spcBef>
                <a:spcPts val="800"/>
              </a:spcBef>
              <a:buClrTx/>
              <a:buSzTx/>
              <a:buNone/>
              <a:defRPr sz="900"/>
            </a:pPr>
            <a:endParaRPr/>
          </a:p>
        </p:txBody>
      </p:sp>
      <p:sp>
        <p:nvSpPr>
          <p:cNvPr id="1247" name="TextBox 7"/>
          <p:cNvSpPr txBox="1"/>
          <p:nvPr/>
        </p:nvSpPr>
        <p:spPr>
          <a:xfrm>
            <a:off x="3273403" y="6637532"/>
            <a:ext cx="258500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" i="1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Novartis Confidential – For Internal Business Use Only</a:t>
            </a:r>
          </a:p>
        </p:txBody>
      </p:sp>
      <p:sp>
        <p:nvSpPr>
          <p:cNvPr id="124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899336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2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56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2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21" y="6403153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5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5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46373965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67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2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850" y="116540"/>
            <a:ext cx="8496300" cy="10089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373767" y="6302831"/>
            <a:ext cx="3446387" cy="27620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0"/>
              </a:spcBef>
              <a:buClrTx/>
              <a:buSzTx/>
              <a:buNone/>
              <a:defRPr sz="1200"/>
            </a:lvl1pPr>
            <a:lvl2pPr marL="333057" indent="-98107" algn="r">
              <a:spcBef>
                <a:spcPts val="0"/>
              </a:spcBef>
              <a:buClrTx/>
              <a:defRPr sz="1200"/>
            </a:lvl2pPr>
            <a:lvl3pPr marL="518583" indent="-118533" algn="r">
              <a:spcBef>
                <a:spcPts val="0"/>
              </a:spcBef>
              <a:buClrTx/>
              <a:defRPr sz="1200"/>
            </a:lvl3pPr>
            <a:lvl4pPr marL="709215" indent="-129778" algn="r">
              <a:spcBef>
                <a:spcPts val="0"/>
              </a:spcBef>
              <a:buClrTx/>
              <a:defRPr sz="1200"/>
            </a:lvl4pPr>
            <a:lvl5pPr marL="894215" indent="-140153" algn="r">
              <a:spcBef>
                <a:spcPts val="0"/>
              </a:spcBef>
              <a:buClrTx/>
              <a:defRPr sz="1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7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49" y="6303981"/>
            <a:ext cx="3446388" cy="27505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 sz="1200"/>
            </a:pPr>
            <a:endParaRPr/>
          </a:p>
        </p:txBody>
      </p:sp>
      <p:sp>
        <p:nvSpPr>
          <p:cNvPr id="127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567440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2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24401" y="2667008"/>
            <a:ext cx="4267200" cy="13938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8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24401" y="4343400"/>
            <a:ext cx="4267200" cy="1600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600"/>
            </a:lvl1pPr>
            <a:lvl2pPr marL="584200" indent="-355600">
              <a:lnSpc>
                <a:spcPct val="100000"/>
              </a:lnSpc>
              <a:spcBef>
                <a:spcPts val="300"/>
              </a:spcBef>
              <a:buClrTx/>
              <a:buChar char="—"/>
              <a:defRPr sz="1600"/>
            </a:lvl2pPr>
            <a:lvl3pPr marL="828675" indent="-200025">
              <a:lnSpc>
                <a:spcPct val="100000"/>
              </a:lnSpc>
              <a:spcBef>
                <a:spcPts val="300"/>
              </a:spcBef>
              <a:buClrTx/>
              <a:buChar char="»"/>
              <a:defRPr sz="1600"/>
            </a:lvl3pPr>
            <a:lvl4pPr marL="1069975" indent="-241300">
              <a:lnSpc>
                <a:spcPct val="100000"/>
              </a:lnSpc>
              <a:spcBef>
                <a:spcPts val="300"/>
              </a:spcBef>
              <a:buClrTx/>
              <a:buChar char="–"/>
              <a:defRPr sz="1600"/>
            </a:lvl4pPr>
            <a:lvl5pPr marL="1264784" indent="-212272">
              <a:lnSpc>
                <a:spcPct val="100000"/>
              </a:lnSpc>
              <a:spcBef>
                <a:spcPts val="300"/>
              </a:spcBef>
              <a:buClrTx/>
              <a:buChar char="▪"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28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1246" y="1240078"/>
            <a:ext cx="2451863" cy="1064135"/>
          </a:xfrm>
          <a:prstGeom prst="rect">
            <a:avLst/>
          </a:prstGeom>
          <a:ln w="12700">
            <a:miter lim="400000"/>
          </a:ln>
        </p:spPr>
      </p:pic>
      <p:sp>
        <p:nvSpPr>
          <p:cNvPr id="1282" name="Rectangle 4"/>
          <p:cNvSpPr/>
          <p:nvPr/>
        </p:nvSpPr>
        <p:spPr>
          <a:xfrm>
            <a:off x="7301837" y="6083001"/>
            <a:ext cx="1637483" cy="7248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hangingPunct="0">
              <a:defRPr sz="1800"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361606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2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42900" y="44453"/>
            <a:ext cx="8458200" cy="784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9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42900" y="1247776"/>
            <a:ext cx="84582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7013" indent="-227013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SzPct val="100000"/>
              <a:buChar char="•"/>
              <a:defRPr sz="2000"/>
            </a:lvl1pPr>
            <a:lvl2pPr marL="673100" indent="-444500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—"/>
              <a:defRPr sz="2000"/>
            </a:lvl2pPr>
            <a:lvl3pPr marL="878681" indent="-250031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»"/>
              <a:defRPr sz="2000"/>
            </a:lvl3pPr>
            <a:lvl4pPr marL="1130300" indent="-301625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–"/>
              <a:defRPr sz="2000"/>
            </a:lvl4pPr>
            <a:lvl5pPr marL="1317851" indent="-265339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▪"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2777853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3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6" y="2066928"/>
            <a:ext cx="7772401" cy="1362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4000" b="1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0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6" y="3645024"/>
            <a:ext cx="7772401" cy="1500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1pPr>
            <a:lvl2pPr marL="0" indent="4572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2pPr>
            <a:lvl3pPr marL="0" indent="9144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3pPr>
            <a:lvl4pPr marL="0" indent="13716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4pPr>
            <a:lvl5pPr marL="0" indent="18288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0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9883836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3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42900" y="44453"/>
            <a:ext cx="8458200" cy="784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850" y="1247776"/>
            <a:ext cx="417195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buClr>
                <a:srgbClr val="006CB9"/>
              </a:buClr>
              <a:buSzPct val="100000"/>
              <a:buChar char="•"/>
              <a:defRPr sz="2800"/>
            </a:lvl1pPr>
            <a:lvl2pPr marL="695325" indent="-466725">
              <a:lnSpc>
                <a:spcPct val="100000"/>
              </a:lnSpc>
              <a:spcBef>
                <a:spcPts val="600"/>
              </a:spcBef>
              <a:buClr>
                <a:srgbClr val="006CB9"/>
              </a:buClr>
              <a:buChar char="—"/>
              <a:defRPr sz="2800"/>
            </a:lvl2pPr>
            <a:lvl3pPr marL="908685" indent="-280035">
              <a:lnSpc>
                <a:spcPct val="100000"/>
              </a:lnSpc>
              <a:spcBef>
                <a:spcPts val="600"/>
              </a:spcBef>
              <a:buClr>
                <a:srgbClr val="006CB9"/>
              </a:buClr>
              <a:buChar char="»"/>
              <a:defRPr sz="2800"/>
            </a:lvl3pPr>
            <a:lvl4pPr marL="1157111" indent="-328436">
              <a:lnSpc>
                <a:spcPct val="100000"/>
              </a:lnSpc>
              <a:spcBef>
                <a:spcPts val="600"/>
              </a:spcBef>
              <a:buClr>
                <a:srgbClr val="006CB9"/>
              </a:buClr>
              <a:buChar char="–"/>
              <a:defRPr sz="2800"/>
            </a:lvl4pPr>
            <a:lvl5pPr marL="1341437" indent="-288925">
              <a:lnSpc>
                <a:spcPct val="100000"/>
              </a:lnSpc>
              <a:spcBef>
                <a:spcPts val="600"/>
              </a:spcBef>
              <a:buClr>
                <a:srgbClr val="006CB9"/>
              </a:buClr>
              <a:buChar char="▪"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9410828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2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9" y="1535112"/>
            <a:ext cx="4041775" cy="6397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pPr>
            <a:endParaRPr/>
          </a:p>
        </p:txBody>
      </p:sp>
      <p:sp>
        <p:nvSpPr>
          <p:cNvPr id="13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6274204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3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42900" y="44453"/>
            <a:ext cx="8458200" cy="784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258201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3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8744346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3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20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5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7013" indent="-227013">
              <a:lnSpc>
                <a:spcPct val="100000"/>
              </a:lnSpc>
              <a:spcBef>
                <a:spcPts val="700"/>
              </a:spcBef>
              <a:buClr>
                <a:srgbClr val="006CB9"/>
              </a:buClr>
              <a:buSzPct val="100000"/>
              <a:buChar char="•"/>
              <a:defRPr sz="3200"/>
            </a:lvl1pPr>
            <a:lvl2pPr marL="685800" indent="-457200">
              <a:lnSpc>
                <a:spcPct val="100000"/>
              </a:lnSpc>
              <a:spcBef>
                <a:spcPts val="700"/>
              </a:spcBef>
              <a:buClr>
                <a:srgbClr val="006CB9"/>
              </a:buClr>
              <a:buChar char="—"/>
              <a:defRPr sz="3200"/>
            </a:lvl2pPr>
            <a:lvl3pPr marL="895350" indent="-266700">
              <a:lnSpc>
                <a:spcPct val="100000"/>
              </a:lnSpc>
              <a:spcBef>
                <a:spcPts val="700"/>
              </a:spcBef>
              <a:buClr>
                <a:srgbClr val="006CB9"/>
              </a:buClr>
              <a:buChar char="»"/>
              <a:defRPr sz="3200"/>
            </a:lvl3pPr>
            <a:lvl4pPr marL="1166495" indent="-337820">
              <a:lnSpc>
                <a:spcPct val="100000"/>
              </a:lnSpc>
              <a:spcBef>
                <a:spcPts val="700"/>
              </a:spcBef>
              <a:buClr>
                <a:srgbClr val="006CB9"/>
              </a:buClr>
              <a:buChar char="–"/>
              <a:defRPr sz="3200"/>
            </a:lvl4pPr>
            <a:lvl5pPr marL="1349692" indent="-297180">
              <a:lnSpc>
                <a:spcPct val="100000"/>
              </a:lnSpc>
              <a:spcBef>
                <a:spcPts val="700"/>
              </a:spcBef>
              <a:buClr>
                <a:srgbClr val="006CB9"/>
              </a:buClr>
              <a:buChar char="▪"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5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3" y="1435102"/>
            <a:ext cx="3008315" cy="46910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pPr>
            <a:endParaRPr/>
          </a:p>
        </p:txBody>
      </p:sp>
      <p:sp>
        <p:nvSpPr>
          <p:cNvPr id="13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7501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36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92" y="4800600"/>
            <a:ext cx="5486401" cy="5667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20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6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92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6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92" y="5367345"/>
            <a:ext cx="5486401" cy="8048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146708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3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42900" y="44453"/>
            <a:ext cx="8458200" cy="784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7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42900" y="1247776"/>
            <a:ext cx="84582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7013" indent="-227013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SzPct val="100000"/>
              <a:buChar char="•"/>
              <a:defRPr sz="2000"/>
            </a:lvl1pPr>
            <a:lvl2pPr marL="673100" indent="-444500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—"/>
              <a:defRPr sz="2000"/>
            </a:lvl2pPr>
            <a:lvl3pPr marL="878681" indent="-250031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»"/>
              <a:defRPr sz="2000"/>
            </a:lvl3pPr>
            <a:lvl4pPr marL="1130300" indent="-301625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–"/>
              <a:defRPr sz="2000"/>
            </a:lvl4pPr>
            <a:lvl5pPr marL="1317851" indent="-265339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▪"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7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5950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3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1" y="44450"/>
            <a:ext cx="2057400" cy="5729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8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44450"/>
            <a:ext cx="6019800" cy="5729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7013" indent="-227013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SzPct val="100000"/>
              <a:buChar char="•"/>
              <a:defRPr sz="2000"/>
            </a:lvl1pPr>
            <a:lvl2pPr marL="673100" indent="-444500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—"/>
              <a:defRPr sz="2000"/>
            </a:lvl2pPr>
            <a:lvl3pPr marL="878681" indent="-250031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»"/>
              <a:defRPr sz="2000"/>
            </a:lvl3pPr>
            <a:lvl4pPr marL="1130300" indent="-301625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–"/>
              <a:defRPr sz="2000"/>
            </a:lvl4pPr>
            <a:lvl5pPr marL="1317851" indent="-265339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▪"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8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268457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_subtitle_footn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3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42900" y="44453"/>
            <a:ext cx="8458200" cy="784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40404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9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42900" y="1247776"/>
            <a:ext cx="84582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7013" indent="-227013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SzPct val="100000"/>
              <a:buChar char="•"/>
              <a:defRPr sz="2000" b="1"/>
            </a:lvl1pPr>
            <a:lvl2pPr marL="673100" indent="-444500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—"/>
              <a:defRPr sz="2000" b="1"/>
            </a:lvl2pPr>
            <a:lvl3pPr marL="850900" indent="-222250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»"/>
              <a:defRPr sz="2000" b="1"/>
            </a:lvl3pPr>
            <a:lvl4pPr marL="1063272" indent="-234597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–"/>
              <a:defRPr sz="2000" b="1"/>
            </a:lvl4pPr>
            <a:lvl5pPr marL="1258887" indent="-206375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▪"/>
              <a:defRPr sz="20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9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8826" y="854050"/>
            <a:ext cx="8385176" cy="2215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85750" indent="-285750" defTabSz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16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120148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4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42900" y="44453"/>
            <a:ext cx="8458200" cy="784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0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373767" y="6302831"/>
            <a:ext cx="3446387" cy="27620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200"/>
            </a:lvl1pPr>
            <a:lvl2pPr marL="495300" indent="-266700" algn="r">
              <a:lnSpc>
                <a:spcPct val="100000"/>
              </a:lnSpc>
              <a:spcBef>
                <a:spcPts val="200"/>
              </a:spcBef>
              <a:buClrTx/>
              <a:buChar char="—"/>
              <a:defRPr sz="1200"/>
            </a:lvl2pPr>
            <a:lvl3pPr marL="778668" indent="-150018" algn="r">
              <a:lnSpc>
                <a:spcPct val="100000"/>
              </a:lnSpc>
              <a:spcBef>
                <a:spcPts val="200"/>
              </a:spcBef>
              <a:buClrTx/>
              <a:buChar char="»"/>
              <a:defRPr sz="1200"/>
            </a:lvl3pPr>
            <a:lvl4pPr marL="1009650" indent="-180975" algn="r">
              <a:lnSpc>
                <a:spcPct val="100000"/>
              </a:lnSpc>
              <a:spcBef>
                <a:spcPts val="200"/>
              </a:spcBef>
              <a:buClrTx/>
              <a:buChar char="–"/>
              <a:defRPr sz="1200"/>
            </a:lvl4pPr>
            <a:lvl5pPr marL="1211715" indent="-159203" algn="r">
              <a:lnSpc>
                <a:spcPct val="100000"/>
              </a:lnSpc>
              <a:spcBef>
                <a:spcPts val="200"/>
              </a:spcBef>
              <a:buClrTx/>
              <a:buChar char="▪"/>
              <a:defRPr sz="1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49" y="6303981"/>
            <a:ext cx="3446388" cy="27505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200"/>
            </a:pPr>
            <a:endParaRPr/>
          </a:p>
        </p:txBody>
      </p:sp>
      <p:sp>
        <p:nvSpPr>
          <p:cNvPr id="14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568910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DividerColorBox"/>
          <p:cNvSpPr/>
          <p:nvPr/>
        </p:nvSpPr>
        <p:spPr>
          <a:xfrm>
            <a:off x="2212975" y="1128717"/>
            <a:ext cx="6931025" cy="2286001"/>
          </a:xfrm>
          <a:prstGeom prst="rect">
            <a:avLst/>
          </a:prstGeom>
          <a:solidFill>
            <a:srgbClr val="145477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rgbClr val="FFEB0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4" name="DividerColorBox"/>
          <p:cNvSpPr/>
          <p:nvPr/>
        </p:nvSpPr>
        <p:spPr>
          <a:xfrm>
            <a:off x="1577975" y="1128717"/>
            <a:ext cx="635000" cy="2286001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5" name="Rectangle 7"/>
          <p:cNvSpPr txBox="1"/>
          <p:nvPr/>
        </p:nvSpPr>
        <p:spPr>
          <a:xfrm>
            <a:off x="2325691" y="1763714"/>
            <a:ext cx="325665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000" b="1">
                <a:solidFill>
                  <a:srgbClr val="8AAABB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QVA149 </a:t>
            </a:r>
          </a:p>
        </p:txBody>
      </p:sp>
      <p:sp>
        <p:nvSpPr>
          <p:cNvPr id="14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78077" y="3632337"/>
            <a:ext cx="7276501" cy="94883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300"/>
              </a:spcBef>
              <a:defRPr b="1"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1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78077" y="4581167"/>
            <a:ext cx="7276501" cy="6557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700"/>
              </a:spcBef>
              <a:buClrTx/>
              <a:buSzTx/>
              <a:buNone/>
              <a:defRPr sz="1600">
                <a:solidFill>
                  <a:srgbClr val="404040"/>
                </a:solidFill>
              </a:defRPr>
            </a:lvl1pPr>
            <a:lvl2pPr marL="419982" indent="-183444">
              <a:lnSpc>
                <a:spcPct val="90000"/>
              </a:lnSpc>
              <a:spcBef>
                <a:spcPts val="700"/>
              </a:spcBef>
              <a:buClrTx/>
              <a:buSzPct val="90000"/>
              <a:buChar char="●"/>
              <a:defRPr sz="1600">
                <a:solidFill>
                  <a:srgbClr val="404040"/>
                </a:solidFill>
              </a:defRPr>
            </a:lvl2pPr>
            <a:lvl3pPr marL="653344" indent="-196144">
              <a:lnSpc>
                <a:spcPct val="90000"/>
              </a:lnSpc>
              <a:spcBef>
                <a:spcPts val="700"/>
              </a:spcBef>
              <a:buClrTx/>
              <a:buChar char="–"/>
              <a:defRPr sz="1600">
                <a:solidFill>
                  <a:srgbClr val="404040"/>
                </a:solidFill>
              </a:defRPr>
            </a:lvl3pPr>
            <a:lvl4pPr marL="841551" indent="-163688">
              <a:lnSpc>
                <a:spcPct val="90000"/>
              </a:lnSpc>
              <a:spcBef>
                <a:spcPts val="700"/>
              </a:spcBef>
              <a:buClrTx/>
              <a:buSzPct val="90000"/>
              <a:buChar char="●"/>
              <a:defRPr sz="1600">
                <a:solidFill>
                  <a:srgbClr val="404040"/>
                </a:solidFill>
              </a:defRPr>
            </a:lvl4pPr>
            <a:lvl5pPr marL="1074031" indent="-196144">
              <a:lnSpc>
                <a:spcPct val="90000"/>
              </a:lnSpc>
              <a:spcBef>
                <a:spcPts val="700"/>
              </a:spcBef>
              <a:buClrTx/>
              <a:defRPr sz="16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210694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6" name="DividerColorBox"/>
          <p:cNvSpPr/>
          <p:nvPr/>
        </p:nvSpPr>
        <p:spPr>
          <a:xfrm>
            <a:off x="1577977" y="0"/>
            <a:ext cx="7566025" cy="5810250"/>
          </a:xfrm>
          <a:prstGeom prst="rect">
            <a:avLst/>
          </a:prstGeom>
          <a:solidFill>
            <a:srgbClr val="145477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7" name="DividerColorBox"/>
          <p:cNvSpPr/>
          <p:nvPr/>
        </p:nvSpPr>
        <p:spPr>
          <a:xfrm>
            <a:off x="4" y="0"/>
            <a:ext cx="1497013" cy="5810250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28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50" y="6108708"/>
            <a:ext cx="2003425" cy="384175"/>
          </a:xfrm>
          <a:prstGeom prst="rect">
            <a:avLst/>
          </a:prstGeom>
          <a:ln w="12700">
            <a:miter lim="400000"/>
          </a:ln>
        </p:spPr>
      </p:pic>
      <p:sp>
        <p:nvSpPr>
          <p:cNvPr id="14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08150" y="4144857"/>
            <a:ext cx="7146429" cy="9994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7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1pPr>
            <a:lvl2pPr marL="419982" indent="-183444">
              <a:lnSpc>
                <a:spcPct val="90000"/>
              </a:lnSpc>
              <a:spcBef>
                <a:spcPts val="700"/>
              </a:spcBef>
              <a:buClrTx/>
              <a:buSzPct val="90000"/>
              <a:buChar char="●"/>
              <a:defRPr sz="1600">
                <a:solidFill>
                  <a:srgbClr val="FFFFFF"/>
                </a:solidFill>
              </a:defRPr>
            </a:lvl2pPr>
            <a:lvl3pPr marL="653344" indent="-196144">
              <a:lnSpc>
                <a:spcPct val="90000"/>
              </a:lnSpc>
              <a:spcBef>
                <a:spcPts val="700"/>
              </a:spcBef>
              <a:buClrTx/>
              <a:buChar char="–"/>
              <a:defRPr sz="1600">
                <a:solidFill>
                  <a:srgbClr val="FFFFFF"/>
                </a:solidFill>
              </a:defRPr>
            </a:lvl3pPr>
            <a:lvl4pPr marL="841551" indent="-163688">
              <a:lnSpc>
                <a:spcPct val="90000"/>
              </a:lnSpc>
              <a:spcBef>
                <a:spcPts val="700"/>
              </a:spcBef>
              <a:buClrTx/>
              <a:buSzPct val="90000"/>
              <a:buChar char="●"/>
              <a:defRPr sz="1600">
                <a:solidFill>
                  <a:srgbClr val="FFFFFF"/>
                </a:solidFill>
              </a:defRPr>
            </a:lvl4pPr>
            <a:lvl5pPr marL="1074031" indent="-196144">
              <a:lnSpc>
                <a:spcPct val="90000"/>
              </a:lnSpc>
              <a:spcBef>
                <a:spcPts val="700"/>
              </a:spcBef>
              <a:buClrTx/>
              <a:defRPr sz="16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08150" y="2359742"/>
            <a:ext cx="7146429" cy="1743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spcBef>
                <a:spcPts val="1300"/>
              </a:spcBef>
              <a:defRPr b="1">
                <a:solidFill>
                  <a:srgbClr val="FFEB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8835138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5" y="115887"/>
            <a:ext cx="8469314" cy="10096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 b="1"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4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39729" y="1343026"/>
            <a:ext cx="8469645" cy="49133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1800">
                <a:solidFill>
                  <a:srgbClr val="404040"/>
                </a:solidFill>
              </a:defRPr>
            </a:lvl1pPr>
            <a:lvl2pPr marL="442912" indent="-206375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1800">
                <a:solidFill>
                  <a:srgbClr val="404040"/>
                </a:solidFill>
              </a:defRPr>
            </a:lvl2pPr>
            <a:lvl3pPr marL="677862" indent="-220662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Char char="–"/>
              <a:defRPr sz="1800">
                <a:solidFill>
                  <a:srgbClr val="404040"/>
                </a:solidFill>
              </a:defRPr>
            </a:lvl3pPr>
            <a:lvl4pPr marL="862012" indent="-184150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1800">
                <a:solidFill>
                  <a:srgbClr val="404040"/>
                </a:solidFill>
              </a:defRPr>
            </a:lvl4pPr>
            <a:lvl5pPr marL="1098550" indent="-220662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18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1750745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5" y="115887"/>
            <a:ext cx="8469314" cy="10096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 b="1"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3451505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18304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850" y="254000"/>
            <a:ext cx="8496300" cy="93821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 b="1"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850" y="1557339"/>
            <a:ext cx="8496300" cy="2443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1800">
                <a:solidFill>
                  <a:srgbClr val="404040"/>
                </a:solidFill>
              </a:defRPr>
            </a:lvl1pPr>
            <a:lvl2pPr marL="442912" indent="-206375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1800">
                <a:solidFill>
                  <a:srgbClr val="404040"/>
                </a:solidFill>
              </a:defRPr>
            </a:lvl2pPr>
            <a:lvl3pPr marL="677862" indent="-220662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Char char="–"/>
              <a:defRPr sz="1800">
                <a:solidFill>
                  <a:srgbClr val="404040"/>
                </a:solidFill>
              </a:defRPr>
            </a:lvl3pPr>
            <a:lvl4pPr marL="862012" indent="-184150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1800">
                <a:solidFill>
                  <a:srgbClr val="404040"/>
                </a:solidFill>
              </a:defRPr>
            </a:lvl4pPr>
            <a:lvl5pPr marL="1098550" indent="-220662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18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327360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_subtitle_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5" y="115887"/>
            <a:ext cx="8469314" cy="10096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 b="1">
                <a:solidFill>
                  <a:srgbClr val="BCBCBC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7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39725" y="1343025"/>
            <a:ext cx="8462964" cy="5292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1800" b="1">
                <a:solidFill>
                  <a:srgbClr val="404040"/>
                </a:solidFill>
              </a:defRPr>
            </a:lvl1pPr>
            <a:lvl2pPr marL="442912" indent="-206375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1800" b="1">
                <a:solidFill>
                  <a:srgbClr val="404040"/>
                </a:solidFill>
              </a:defRPr>
            </a:lvl2pPr>
            <a:lvl3pPr marL="677862" indent="-220662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Char char="–"/>
              <a:defRPr sz="1800" b="1">
                <a:solidFill>
                  <a:srgbClr val="404040"/>
                </a:solidFill>
              </a:defRPr>
            </a:lvl3pPr>
            <a:lvl4pPr marL="862012" indent="-184150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1800" b="1">
                <a:solidFill>
                  <a:srgbClr val="404040"/>
                </a:solidFill>
              </a:defRPr>
            </a:lvl4pPr>
            <a:lvl5pPr marL="1098550" indent="-220662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1800" b="1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7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8826" y="854050"/>
            <a:ext cx="8385176" cy="2215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85750" indent="-285750" defTabSz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16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4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503" y="6299201"/>
            <a:ext cx="533157" cy="52322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CC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5097891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5" y="115887"/>
            <a:ext cx="8469314" cy="10096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 b="1"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8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850" y="1492250"/>
            <a:ext cx="4171950" cy="49609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1800">
                <a:solidFill>
                  <a:srgbClr val="404040"/>
                </a:solidFill>
              </a:defRPr>
            </a:lvl1pPr>
            <a:lvl2pPr marL="442912" indent="-206375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1800">
                <a:solidFill>
                  <a:srgbClr val="404040"/>
                </a:solidFill>
              </a:defRPr>
            </a:lvl2pPr>
            <a:lvl3pPr marL="677862" indent="-220662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Char char="–"/>
              <a:defRPr sz="1800">
                <a:solidFill>
                  <a:srgbClr val="404040"/>
                </a:solidFill>
              </a:defRPr>
            </a:lvl3pPr>
            <a:lvl4pPr marL="862012" indent="-184150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1800">
                <a:solidFill>
                  <a:srgbClr val="404040"/>
                </a:solidFill>
              </a:defRPr>
            </a:lvl4pPr>
            <a:lvl5pPr marL="1098550" indent="-220662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18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1848233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9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5" y="115887"/>
            <a:ext cx="8469314" cy="10096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9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68312" y="1646640"/>
            <a:ext cx="8207376" cy="46112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2800">
                <a:solidFill>
                  <a:srgbClr val="404040"/>
                </a:solidFill>
              </a:defRPr>
            </a:lvl1pPr>
            <a:lvl2pPr marL="477308" indent="-240770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2800">
                <a:solidFill>
                  <a:srgbClr val="404040"/>
                </a:solidFill>
              </a:defRPr>
            </a:lvl2pPr>
            <a:lvl3pPr marL="766128" indent="-308928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Char char="–"/>
              <a:defRPr sz="2800">
                <a:solidFill>
                  <a:srgbClr val="404040"/>
                </a:solidFill>
              </a:defRPr>
            </a:lvl3pPr>
            <a:lvl4pPr marL="964318" indent="-286455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2800">
                <a:solidFill>
                  <a:srgbClr val="404040"/>
                </a:solidFill>
              </a:defRPr>
            </a:lvl4pPr>
            <a:lvl5pPr marL="1221140" indent="-343253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28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9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64381" y="6273173"/>
            <a:ext cx="4103689" cy="4841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50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8312" y="6273173"/>
            <a:ext cx="4103688" cy="4841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5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862529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5" y="115887"/>
            <a:ext cx="8469314" cy="10096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1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68312" y="1646640"/>
            <a:ext cx="8207376" cy="46112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2800">
                <a:solidFill>
                  <a:srgbClr val="404040"/>
                </a:solidFill>
              </a:defRPr>
            </a:lvl1pPr>
            <a:lvl2pPr marL="477308" indent="-240770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2800">
                <a:solidFill>
                  <a:srgbClr val="404040"/>
                </a:solidFill>
              </a:defRPr>
            </a:lvl2pPr>
            <a:lvl3pPr marL="766128" indent="-308928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Char char="–"/>
              <a:defRPr sz="2800">
                <a:solidFill>
                  <a:srgbClr val="404040"/>
                </a:solidFill>
              </a:defRPr>
            </a:lvl3pPr>
            <a:lvl4pPr marL="964318" indent="-286455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2800">
                <a:solidFill>
                  <a:srgbClr val="404040"/>
                </a:solidFill>
              </a:defRPr>
            </a:lvl4pPr>
            <a:lvl5pPr marL="1221140" indent="-343253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28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64381" y="6273173"/>
            <a:ext cx="4103689" cy="4841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5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8312" y="6273173"/>
            <a:ext cx="4103688" cy="4841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5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004254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5" y="115887"/>
            <a:ext cx="8469314" cy="10096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 b="1"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64381" y="6273173"/>
            <a:ext cx="4103689" cy="4841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404040"/>
                </a:solidFill>
              </a:defRPr>
            </a:lvl1pPr>
            <a:lvl2pPr marL="374121" indent="-137583" algn="r">
              <a:lnSpc>
                <a:spcPct val="100000"/>
              </a:lnSpc>
              <a:spcBef>
                <a:spcPts val="0"/>
              </a:spcBef>
              <a:buClrTx/>
              <a:buSzPct val="90000"/>
              <a:buChar char="●"/>
              <a:defRPr sz="1200">
                <a:solidFill>
                  <a:srgbClr val="404040"/>
                </a:solidFill>
              </a:defRPr>
            </a:lvl2pPr>
            <a:lvl3pPr marL="604308" indent="-147108" algn="r">
              <a:lnSpc>
                <a:spcPct val="100000"/>
              </a:lnSpc>
              <a:spcBef>
                <a:spcPts val="0"/>
              </a:spcBef>
              <a:buClrTx/>
              <a:buChar char="–"/>
              <a:defRPr sz="1200">
                <a:solidFill>
                  <a:srgbClr val="404040"/>
                </a:solidFill>
              </a:defRPr>
            </a:lvl3pPr>
            <a:lvl4pPr marL="800629" indent="-122766" algn="r">
              <a:lnSpc>
                <a:spcPct val="100000"/>
              </a:lnSpc>
              <a:spcBef>
                <a:spcPts val="0"/>
              </a:spcBef>
              <a:buClrTx/>
              <a:buSzPct val="90000"/>
              <a:buChar char="●"/>
              <a:defRPr sz="1200">
                <a:solidFill>
                  <a:srgbClr val="404040"/>
                </a:solidFill>
              </a:defRPr>
            </a:lvl4pPr>
            <a:lvl5pPr marL="1024995" indent="-147108" algn="r">
              <a:lnSpc>
                <a:spcPct val="100000"/>
              </a:lnSpc>
              <a:spcBef>
                <a:spcPts val="0"/>
              </a:spcBef>
              <a:buClrTx/>
              <a:defRPr sz="12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2" y="6273173"/>
            <a:ext cx="4103688" cy="4841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5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082608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5" y="115887"/>
            <a:ext cx="8469314" cy="10096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 b="1"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64381" y="6273173"/>
            <a:ext cx="4103689" cy="4841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404040"/>
                </a:solidFill>
              </a:defRPr>
            </a:lvl1pPr>
            <a:lvl2pPr marL="374121" indent="-137583" algn="r">
              <a:lnSpc>
                <a:spcPct val="100000"/>
              </a:lnSpc>
              <a:spcBef>
                <a:spcPts val="0"/>
              </a:spcBef>
              <a:buClrTx/>
              <a:buSzPct val="90000"/>
              <a:buChar char="●"/>
              <a:defRPr sz="1200">
                <a:solidFill>
                  <a:srgbClr val="404040"/>
                </a:solidFill>
              </a:defRPr>
            </a:lvl2pPr>
            <a:lvl3pPr marL="604308" indent="-147108" algn="r">
              <a:lnSpc>
                <a:spcPct val="100000"/>
              </a:lnSpc>
              <a:spcBef>
                <a:spcPts val="0"/>
              </a:spcBef>
              <a:buClrTx/>
              <a:buChar char="–"/>
              <a:defRPr sz="1200">
                <a:solidFill>
                  <a:srgbClr val="404040"/>
                </a:solidFill>
              </a:defRPr>
            </a:lvl3pPr>
            <a:lvl4pPr marL="800629" indent="-122766" algn="r">
              <a:lnSpc>
                <a:spcPct val="100000"/>
              </a:lnSpc>
              <a:spcBef>
                <a:spcPts val="0"/>
              </a:spcBef>
              <a:buClrTx/>
              <a:buSzPct val="90000"/>
              <a:buChar char="●"/>
              <a:defRPr sz="1200">
                <a:solidFill>
                  <a:srgbClr val="404040"/>
                </a:solidFill>
              </a:defRPr>
            </a:lvl4pPr>
            <a:lvl5pPr marL="1024995" indent="-147108" algn="r">
              <a:lnSpc>
                <a:spcPct val="100000"/>
              </a:lnSpc>
              <a:spcBef>
                <a:spcPts val="0"/>
              </a:spcBef>
              <a:buClrTx/>
              <a:defRPr sz="12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3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2" y="6273173"/>
            <a:ext cx="4103688" cy="4841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5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8793114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5" y="115887"/>
            <a:ext cx="8469314" cy="10096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 b="1"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64381" y="6273173"/>
            <a:ext cx="4103689" cy="4841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404040"/>
                </a:solidFill>
              </a:defRPr>
            </a:lvl1pPr>
            <a:lvl2pPr marL="374121" indent="-137583" algn="r">
              <a:lnSpc>
                <a:spcPct val="100000"/>
              </a:lnSpc>
              <a:spcBef>
                <a:spcPts val="0"/>
              </a:spcBef>
              <a:buClrTx/>
              <a:buSzPct val="90000"/>
              <a:buChar char="●"/>
              <a:defRPr sz="1200">
                <a:solidFill>
                  <a:srgbClr val="404040"/>
                </a:solidFill>
              </a:defRPr>
            </a:lvl2pPr>
            <a:lvl3pPr marL="604308" indent="-147108" algn="r">
              <a:lnSpc>
                <a:spcPct val="100000"/>
              </a:lnSpc>
              <a:spcBef>
                <a:spcPts val="0"/>
              </a:spcBef>
              <a:buClrTx/>
              <a:buChar char="–"/>
              <a:defRPr sz="1200">
                <a:solidFill>
                  <a:srgbClr val="404040"/>
                </a:solidFill>
              </a:defRPr>
            </a:lvl3pPr>
            <a:lvl4pPr marL="800629" indent="-122766" algn="r">
              <a:lnSpc>
                <a:spcPct val="100000"/>
              </a:lnSpc>
              <a:spcBef>
                <a:spcPts val="0"/>
              </a:spcBef>
              <a:buClrTx/>
              <a:buSzPct val="90000"/>
              <a:buChar char="●"/>
              <a:defRPr sz="1200">
                <a:solidFill>
                  <a:srgbClr val="404040"/>
                </a:solidFill>
              </a:defRPr>
            </a:lvl4pPr>
            <a:lvl5pPr marL="1024995" indent="-147108" algn="r">
              <a:lnSpc>
                <a:spcPct val="100000"/>
              </a:lnSpc>
              <a:spcBef>
                <a:spcPts val="0"/>
              </a:spcBef>
              <a:buClrTx/>
              <a:defRPr sz="12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4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2" y="6273173"/>
            <a:ext cx="4103688" cy="4841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54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4250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5" y="115887"/>
            <a:ext cx="8469314" cy="10096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 b="1"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64381" y="6273173"/>
            <a:ext cx="4103689" cy="4841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404040"/>
                </a:solidFill>
              </a:defRPr>
            </a:lvl1pPr>
            <a:lvl2pPr marL="374121" indent="-137583" algn="r">
              <a:lnSpc>
                <a:spcPct val="100000"/>
              </a:lnSpc>
              <a:spcBef>
                <a:spcPts val="0"/>
              </a:spcBef>
              <a:buClrTx/>
              <a:buSzPct val="90000"/>
              <a:buChar char="●"/>
              <a:defRPr sz="1200">
                <a:solidFill>
                  <a:srgbClr val="404040"/>
                </a:solidFill>
              </a:defRPr>
            </a:lvl2pPr>
            <a:lvl3pPr marL="604308" indent="-147108" algn="r">
              <a:lnSpc>
                <a:spcPct val="100000"/>
              </a:lnSpc>
              <a:spcBef>
                <a:spcPts val="0"/>
              </a:spcBef>
              <a:buClrTx/>
              <a:buChar char="–"/>
              <a:defRPr sz="1200">
                <a:solidFill>
                  <a:srgbClr val="404040"/>
                </a:solidFill>
              </a:defRPr>
            </a:lvl3pPr>
            <a:lvl4pPr marL="800629" indent="-122766" algn="r">
              <a:lnSpc>
                <a:spcPct val="100000"/>
              </a:lnSpc>
              <a:spcBef>
                <a:spcPts val="0"/>
              </a:spcBef>
              <a:buClrTx/>
              <a:buSzPct val="90000"/>
              <a:buChar char="●"/>
              <a:defRPr sz="1200">
                <a:solidFill>
                  <a:srgbClr val="404040"/>
                </a:solidFill>
              </a:defRPr>
            </a:lvl4pPr>
            <a:lvl5pPr marL="1024995" indent="-147108" algn="r">
              <a:lnSpc>
                <a:spcPct val="100000"/>
              </a:lnSpc>
              <a:spcBef>
                <a:spcPts val="0"/>
              </a:spcBef>
              <a:buClrTx/>
              <a:defRPr sz="12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5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2" y="6273173"/>
            <a:ext cx="4103688" cy="4841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5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697781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23875" y="1346200"/>
            <a:ext cx="8334406" cy="49403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1800">
                <a:solidFill>
                  <a:srgbClr val="9A0785"/>
                </a:solidFill>
              </a:defRPr>
            </a:lvl1pPr>
            <a:lvl2pPr marL="442912" indent="-206375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1800">
                <a:solidFill>
                  <a:srgbClr val="9A0785"/>
                </a:solidFill>
              </a:defRPr>
            </a:lvl2pPr>
            <a:lvl3pPr marL="677862" indent="-220662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Char char="–"/>
              <a:defRPr sz="1800">
                <a:solidFill>
                  <a:srgbClr val="9A0785"/>
                </a:solidFill>
              </a:defRPr>
            </a:lvl3pPr>
            <a:lvl4pPr marL="862012" indent="-184150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1800">
                <a:solidFill>
                  <a:srgbClr val="9A0785"/>
                </a:solidFill>
              </a:defRPr>
            </a:lvl4pPr>
            <a:lvl5pPr marL="1098550" indent="-220662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1800">
                <a:solidFill>
                  <a:srgbClr val="9A078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5000"/>
              </a:lnSpc>
              <a:defRPr sz="2400" b="1">
                <a:solidFill>
                  <a:srgbClr val="F28F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68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spcBef>
                <a:spcPts val="600"/>
              </a:spcBef>
              <a:buClrTx/>
              <a:buSzTx/>
              <a:buNone/>
              <a:defRPr sz="2000" i="1">
                <a:solidFill>
                  <a:srgbClr val="40404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51154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23875" y="1346200"/>
            <a:ext cx="8334406" cy="49403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1800">
                <a:solidFill>
                  <a:srgbClr val="9A0785"/>
                </a:solidFill>
              </a:defRPr>
            </a:lvl1pPr>
            <a:lvl2pPr marL="442912" indent="-206375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1800">
                <a:solidFill>
                  <a:srgbClr val="9A0785"/>
                </a:solidFill>
              </a:defRPr>
            </a:lvl2pPr>
            <a:lvl3pPr marL="677862" indent="-220662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Char char="–"/>
              <a:defRPr sz="1800">
                <a:solidFill>
                  <a:srgbClr val="9A0785"/>
                </a:solidFill>
              </a:defRPr>
            </a:lvl3pPr>
            <a:lvl4pPr marL="862012" indent="-184150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buSzPct val="90000"/>
              <a:buChar char="●"/>
              <a:defRPr sz="1800">
                <a:solidFill>
                  <a:srgbClr val="9A0785"/>
                </a:solidFill>
              </a:defRPr>
            </a:lvl4pPr>
            <a:lvl5pPr marL="1098550" indent="-220662">
              <a:lnSpc>
                <a:spcPct val="100000"/>
              </a:lnSpc>
              <a:spcBef>
                <a:spcPts val="600"/>
              </a:spcBef>
              <a:buClr>
                <a:srgbClr val="145477"/>
              </a:buClr>
              <a:defRPr sz="1800">
                <a:solidFill>
                  <a:srgbClr val="9A078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7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7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5000"/>
              </a:lnSpc>
              <a:defRPr sz="2400" b="1">
                <a:solidFill>
                  <a:srgbClr val="F28F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79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spcBef>
                <a:spcPts val="600"/>
              </a:spcBef>
              <a:buClrTx/>
              <a:buSzTx/>
              <a:buNone/>
              <a:defRPr sz="2000" i="1">
                <a:solidFill>
                  <a:srgbClr val="40404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612937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DividerColorBox"/>
          <p:cNvSpPr/>
          <p:nvPr/>
        </p:nvSpPr>
        <p:spPr>
          <a:xfrm>
            <a:off x="0" y="1125537"/>
            <a:ext cx="9144000" cy="92076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2800">
                <a:solidFill>
                  <a:srgbClr val="00CC00"/>
                </a:solidFill>
              </a:defRPr>
            </a:pPr>
            <a:endParaRPr sz="2800" kern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5" y="115887"/>
            <a:ext cx="8469314" cy="10096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2400" b="1"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8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64381" y="6273173"/>
            <a:ext cx="4103689" cy="4841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Tx/>
              <a:buSzTx/>
              <a:buNone/>
              <a:defRPr sz="1200">
                <a:solidFill>
                  <a:srgbClr val="404040"/>
                </a:solidFill>
              </a:defRPr>
            </a:lvl1pPr>
            <a:lvl2pPr marL="374121" indent="-137583" algn="r">
              <a:lnSpc>
                <a:spcPct val="100000"/>
              </a:lnSpc>
              <a:spcBef>
                <a:spcPts val="600"/>
              </a:spcBef>
              <a:buClrTx/>
              <a:buSzPct val="90000"/>
              <a:buChar char="●"/>
              <a:defRPr sz="1200">
                <a:solidFill>
                  <a:srgbClr val="404040"/>
                </a:solidFill>
              </a:defRPr>
            </a:lvl2pPr>
            <a:lvl3pPr marL="604308" indent="-147108" algn="r">
              <a:lnSpc>
                <a:spcPct val="100000"/>
              </a:lnSpc>
              <a:spcBef>
                <a:spcPts val="600"/>
              </a:spcBef>
              <a:buClrTx/>
              <a:buChar char="–"/>
              <a:defRPr sz="1200">
                <a:solidFill>
                  <a:srgbClr val="404040"/>
                </a:solidFill>
              </a:defRPr>
            </a:lvl3pPr>
            <a:lvl4pPr marL="800629" indent="-122766" algn="r">
              <a:lnSpc>
                <a:spcPct val="100000"/>
              </a:lnSpc>
              <a:spcBef>
                <a:spcPts val="600"/>
              </a:spcBef>
              <a:buClrTx/>
              <a:buSzPct val="90000"/>
              <a:buChar char="●"/>
              <a:defRPr sz="1200">
                <a:solidFill>
                  <a:srgbClr val="404040"/>
                </a:solidFill>
              </a:defRPr>
            </a:lvl4pPr>
            <a:lvl5pPr marL="1024995" indent="-147108" algn="r">
              <a:lnSpc>
                <a:spcPct val="100000"/>
              </a:lnSpc>
              <a:spcBef>
                <a:spcPts val="600"/>
              </a:spcBef>
              <a:buClrTx/>
              <a:defRPr sz="12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8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2" y="6273173"/>
            <a:ext cx="4103688" cy="4841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Tx/>
              <a:buSzTx/>
              <a:buNone/>
              <a:defRPr sz="12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59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224493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9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2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2000">
                <a:solidFill>
                  <a:schemeClr val="accent5"/>
                </a:solidFill>
              </a:defRPr>
            </a:lvl1pPr>
            <a:lvl2pPr marL="398463" indent="-163513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2pPr>
            <a:lvl3pPr marL="597605" indent="-197555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3pPr>
            <a:lvl4pPr marL="795734" indent="-216297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4pPr>
            <a:lvl5pPr marL="987652" indent="-233590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0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5" y="3573462"/>
            <a:ext cx="7413625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3200"/>
            </a:lvl1pPr>
          </a:lstStyle>
          <a:p>
            <a:r>
              <a:t>Текст заголовка</a:t>
            </a:r>
          </a:p>
        </p:txBody>
      </p:sp>
      <p:pic>
        <p:nvPicPr>
          <p:cNvPr id="1601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2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058000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11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6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16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597939533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22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62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25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800"/>
              </a:spcBef>
              <a:buClrTx/>
              <a:buSzTx/>
              <a:buNone/>
              <a:defRPr sz="2000" i="1"/>
            </a:pPr>
            <a:endParaRPr/>
          </a:p>
        </p:txBody>
      </p:sp>
      <p:sp>
        <p:nvSpPr>
          <p:cNvPr id="16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239317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34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6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3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43927187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5827436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52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65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95536" y="6254252"/>
            <a:ext cx="2870199" cy="4198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ClrTx/>
              <a:buSzTx/>
              <a:buNone/>
              <a:defRPr sz="1000"/>
            </a:lvl1pPr>
            <a:lvl2pPr marL="316706" indent="-81756">
              <a:spcBef>
                <a:spcPts val="900"/>
              </a:spcBef>
              <a:buClrTx/>
              <a:defRPr sz="1000"/>
            </a:lvl2pPr>
            <a:lvl3pPr marL="498827" indent="-98777">
              <a:spcBef>
                <a:spcPts val="900"/>
              </a:spcBef>
              <a:buClrTx/>
              <a:defRPr sz="1000"/>
            </a:lvl3pPr>
            <a:lvl4pPr marL="687585" indent="-108148">
              <a:spcBef>
                <a:spcPts val="900"/>
              </a:spcBef>
              <a:buClrTx/>
              <a:defRPr sz="1000"/>
            </a:lvl4pPr>
            <a:lvl5pPr marL="870857" indent="-116795">
              <a:spcBef>
                <a:spcPts val="900"/>
              </a:spcBef>
              <a:buClrTx/>
              <a:defRPr sz="1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95288" y="131985"/>
            <a:ext cx="8353426" cy="101123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6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144981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63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6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5" y="115887"/>
            <a:ext cx="8469314" cy="10096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66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39729" y="1343026"/>
            <a:ext cx="8469645" cy="49133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6600189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74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16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72400" cy="1143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67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64381" y="6273173"/>
            <a:ext cx="4103689" cy="48418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ClrTx/>
              <a:buSzTx/>
              <a:buNone/>
              <a:defRPr sz="1200"/>
            </a:lvl1pPr>
            <a:lvl2pPr marL="333057" indent="-98107" algn="r">
              <a:spcBef>
                <a:spcPts val="0"/>
              </a:spcBef>
              <a:buClrTx/>
              <a:defRPr sz="1200"/>
            </a:lvl2pPr>
            <a:lvl3pPr marL="518583" indent="-118533" algn="r">
              <a:spcBef>
                <a:spcPts val="0"/>
              </a:spcBef>
              <a:buClrTx/>
              <a:defRPr sz="1200"/>
            </a:lvl3pPr>
            <a:lvl4pPr marL="709215" indent="-129778" algn="r">
              <a:spcBef>
                <a:spcPts val="0"/>
              </a:spcBef>
              <a:buClrTx/>
              <a:defRPr sz="1200"/>
            </a:lvl4pPr>
            <a:lvl5pPr marL="894215" indent="-140153" algn="r">
              <a:spcBef>
                <a:spcPts val="0"/>
              </a:spcBef>
              <a:buClrTx/>
              <a:defRPr sz="1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7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2" y="6273173"/>
            <a:ext cx="4103688" cy="48418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 sz="1200"/>
            </a:pPr>
            <a:endParaRPr/>
          </a:p>
        </p:txBody>
      </p:sp>
      <p:sp>
        <p:nvSpPr>
          <p:cNvPr id="16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9799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2" y="1"/>
            <a:ext cx="7972425" cy="120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792" y="1803400"/>
            <a:ext cx="7972425" cy="42672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271463" marR="0" indent="-2714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2pPr>
            <a:lvl3pPr marL="628650" marR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/>
            </a:lvl3pPr>
            <a:lvl4pPr marL="985838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1528763" marR="0" indent="-2714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2788" y="6515379"/>
            <a:ext cx="7972426" cy="331519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10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8796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8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indent="4572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indent="9144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indent="13716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indent="18288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8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139274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9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9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103345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6" y="4406908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 cap="all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6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indent="4572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indent="9144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indent="13716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indent="18288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493510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1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/>
              <a:buChar char="•"/>
              <a:defRPr sz="2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–"/>
              <a:defRPr sz="2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34439" indent="-320039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•"/>
              <a:defRPr sz="2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727200" indent="-355600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–"/>
              <a:defRPr sz="2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184400" indent="-3556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7561408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indent="4572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indent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indent="13716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indent="18288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23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9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7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749893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391922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928710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4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48" name="Текст 3"/>
          <p:cNvSpPr>
            <a:spLocks noGrp="1"/>
          </p:cNvSpPr>
          <p:nvPr>
            <p:ph type="body" sz="half" idx="13"/>
          </p:nvPr>
        </p:nvSpPr>
        <p:spPr>
          <a:xfrm>
            <a:off x="457203" y="1435102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7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3137650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92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57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92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5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92" y="5367345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indent="4572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indent="9144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indent="13716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indent="18288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5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666928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6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51139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788" y="1149648"/>
            <a:ext cx="7921822" cy="1368117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2788" y="6515379"/>
            <a:ext cx="7972426" cy="331519"/>
          </a:xfrm>
        </p:spPr>
        <p:txBody>
          <a:bodyPr anchor="b"/>
          <a:lstStyle>
            <a:lvl1pPr>
              <a:lnSpc>
                <a:spcPct val="100000"/>
              </a:lnSpc>
              <a:defRPr sz="10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529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2788" y="6515379"/>
            <a:ext cx="7972426" cy="331519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10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17024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1" y="274638"/>
            <a:ext cx="2057400" cy="585152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7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7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5246839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8"/>
            <a:ext cx="279883" cy="276999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1143378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4713" y="0"/>
            <a:ext cx="649288" cy="64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2" name="Rectangle 3"/>
          <p:cNvSpPr/>
          <p:nvPr/>
        </p:nvSpPr>
        <p:spPr>
          <a:xfrm>
            <a:off x="7602542" y="0"/>
            <a:ext cx="863601" cy="6477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93" name="Rectangle 7"/>
          <p:cNvSpPr/>
          <p:nvPr/>
        </p:nvSpPr>
        <p:spPr>
          <a:xfrm>
            <a:off x="0" y="0"/>
            <a:ext cx="647700" cy="647700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9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9013" y="-271464"/>
            <a:ext cx="1481138" cy="1158877"/>
          </a:xfrm>
          <a:prstGeom prst="rect">
            <a:avLst/>
          </a:prstGeom>
          <a:ln w="12700">
            <a:miter lim="400000"/>
          </a:ln>
        </p:spPr>
      </p:pic>
      <p:sp>
        <p:nvSpPr>
          <p:cNvPr id="1795" name="Rectangle 6"/>
          <p:cNvSpPr/>
          <p:nvPr/>
        </p:nvSpPr>
        <p:spPr>
          <a:xfrm>
            <a:off x="681041" y="0"/>
            <a:ext cx="6889751" cy="647700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96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 flipH="1" flipV="1">
            <a:off x="-139700" y="5845183"/>
            <a:ext cx="1293813" cy="1012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7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0625" y="5741995"/>
            <a:ext cx="1308100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1798" name="Line 3"/>
          <p:cNvSpPr/>
          <p:nvPr/>
        </p:nvSpPr>
        <p:spPr>
          <a:xfrm>
            <a:off x="887412" y="6498915"/>
            <a:ext cx="6607176" cy="1"/>
          </a:xfrm>
          <a:prstGeom prst="line">
            <a:avLst/>
          </a:prstGeom>
          <a:ln w="3175">
            <a:solidFill>
              <a:srgbClr val="9DA09F"/>
            </a:solidFill>
          </a:ln>
        </p:spPr>
        <p:txBody>
          <a:bodyPr lIns="45719" rIns="45719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14866" y="2125135"/>
            <a:ext cx="7620005" cy="3928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Pct val="100000"/>
              <a:buFont typeface="Arial"/>
              <a:buChar char="•"/>
              <a:defRPr sz="10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59253" indent="-102053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–"/>
              <a:defRPr sz="10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009650" indent="-95250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•"/>
              <a:defRPr sz="10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485900" indent="-114300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–"/>
              <a:defRPr sz="10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943100" indent="-114300">
              <a:lnSpc>
                <a:spcPct val="100000"/>
              </a:lnSpc>
              <a:spcBef>
                <a:spcPts val="200"/>
              </a:spcBef>
              <a:buClrTx/>
              <a:buFont typeface="Arial"/>
              <a:defRPr sz="10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0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879476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Rectangle 7"/>
          <p:cNvSpPr/>
          <p:nvPr/>
        </p:nvSpPr>
        <p:spPr>
          <a:xfrm>
            <a:off x="1591" y="0"/>
            <a:ext cx="647701" cy="647700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solidFill>
                  <a:srgbClr val="0B87C6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B87C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0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4713" y="0"/>
            <a:ext cx="649288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4713" y="0"/>
            <a:ext cx="649288" cy="64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0" name="Rectangle 4"/>
          <p:cNvSpPr/>
          <p:nvPr/>
        </p:nvSpPr>
        <p:spPr>
          <a:xfrm>
            <a:off x="7602542" y="0"/>
            <a:ext cx="863601" cy="6477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1" name="Rectangle 6"/>
          <p:cNvSpPr/>
          <p:nvPr/>
        </p:nvSpPr>
        <p:spPr>
          <a:xfrm>
            <a:off x="681041" y="0"/>
            <a:ext cx="6889751" cy="647700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2" name="Line 3"/>
          <p:cNvSpPr/>
          <p:nvPr/>
        </p:nvSpPr>
        <p:spPr>
          <a:xfrm>
            <a:off x="887412" y="6498915"/>
            <a:ext cx="6607176" cy="1"/>
          </a:xfrm>
          <a:prstGeom prst="line">
            <a:avLst/>
          </a:prstGeom>
          <a:ln w="3175">
            <a:solidFill>
              <a:srgbClr val="9DA09F"/>
            </a:solidFill>
          </a:ln>
        </p:spPr>
        <p:txBody>
          <a:bodyPr lIns="45719" rIns="45719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13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9013" y="-271464"/>
            <a:ext cx="1481138" cy="1158877"/>
          </a:xfrm>
          <a:prstGeom prst="rect">
            <a:avLst/>
          </a:prstGeom>
          <a:ln w="12700">
            <a:miter lim="400000"/>
          </a:ln>
        </p:spPr>
      </p:pic>
      <p:sp>
        <p:nvSpPr>
          <p:cNvPr id="18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06403" y="2125135"/>
            <a:ext cx="4601029" cy="3928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ClrTx/>
              <a:buSzPct val="100000"/>
              <a:buFont typeface="Arial"/>
              <a:buChar char="•"/>
              <a:defRPr sz="2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81717" indent="-224517">
              <a:lnSpc>
                <a:spcPct val="100000"/>
              </a:lnSpc>
              <a:spcBef>
                <a:spcPts val="500"/>
              </a:spcBef>
              <a:buClrTx/>
              <a:buFont typeface="Arial"/>
              <a:buChar char="–"/>
              <a:defRPr sz="2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23950" indent="-209550">
              <a:lnSpc>
                <a:spcPct val="100000"/>
              </a:lnSpc>
              <a:spcBef>
                <a:spcPts val="500"/>
              </a:spcBef>
              <a:buClrTx/>
              <a:buFont typeface="Arial"/>
              <a:buChar char="•"/>
              <a:defRPr sz="2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23060" indent="-251460">
              <a:lnSpc>
                <a:spcPct val="100000"/>
              </a:lnSpc>
              <a:spcBef>
                <a:spcPts val="500"/>
              </a:spcBef>
              <a:buClrTx/>
              <a:buFont typeface="Arial"/>
              <a:buChar char="–"/>
              <a:defRPr sz="2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80260" indent="-251460">
              <a:lnSpc>
                <a:spcPct val="100000"/>
              </a:lnSpc>
              <a:spcBef>
                <a:spcPts val="500"/>
              </a:spcBef>
              <a:buClrTx/>
              <a:buFont typeface="Arial"/>
              <a:defRPr sz="2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15" name="Picture Placeholder 18"/>
          <p:cNvSpPr>
            <a:spLocks noGrp="1"/>
          </p:cNvSpPr>
          <p:nvPr>
            <p:ph type="pic" sz="half" idx="13"/>
          </p:nvPr>
        </p:nvSpPr>
        <p:spPr>
          <a:xfrm>
            <a:off x="5433786" y="2125663"/>
            <a:ext cx="3253014" cy="39274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1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8"/>
            <a:ext cx="279883" cy="276999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682005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4713" y="0"/>
            <a:ext cx="649288" cy="64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4" name="Rectangle 3"/>
          <p:cNvSpPr/>
          <p:nvPr/>
        </p:nvSpPr>
        <p:spPr>
          <a:xfrm>
            <a:off x="7602542" y="0"/>
            <a:ext cx="863601" cy="6477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5" name="Rectangle 7"/>
          <p:cNvSpPr/>
          <p:nvPr/>
        </p:nvSpPr>
        <p:spPr>
          <a:xfrm>
            <a:off x="0" y="0"/>
            <a:ext cx="647700" cy="647700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6" name="Rectangle 5"/>
          <p:cNvSpPr/>
          <p:nvPr/>
        </p:nvSpPr>
        <p:spPr>
          <a:xfrm>
            <a:off x="681041" y="-11113"/>
            <a:ext cx="6889751" cy="647703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7" name="Line 3"/>
          <p:cNvSpPr/>
          <p:nvPr/>
        </p:nvSpPr>
        <p:spPr>
          <a:xfrm>
            <a:off x="887412" y="6498915"/>
            <a:ext cx="6607176" cy="1"/>
          </a:xfrm>
          <a:prstGeom prst="line">
            <a:avLst/>
          </a:prstGeom>
          <a:ln w="3175">
            <a:solidFill>
              <a:srgbClr val="9DA09F"/>
            </a:solidFill>
          </a:ln>
        </p:spPr>
        <p:txBody>
          <a:bodyPr lIns="45719" rIns="45719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2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9013" y="-271464"/>
            <a:ext cx="1481138" cy="1158877"/>
          </a:xfrm>
          <a:prstGeom prst="rect">
            <a:avLst/>
          </a:prstGeom>
          <a:ln w="12700">
            <a:miter lim="400000"/>
          </a:ln>
        </p:spPr>
      </p:pic>
      <p:sp>
        <p:nvSpPr>
          <p:cNvPr id="18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12169" y="1524000"/>
            <a:ext cx="7222067" cy="321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Tx/>
              <a:buSzPct val="100000"/>
              <a:buFont typeface="Arial"/>
              <a:buChar char="•"/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0075" indent="-142875">
              <a:lnSpc>
                <a:spcPct val="100000"/>
              </a:lnSpc>
              <a:spcBef>
                <a:spcPts val="300"/>
              </a:spcBef>
              <a:buClrTx/>
              <a:buFont typeface="Arial"/>
              <a:buChar char="–"/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047750" indent="-133350">
              <a:lnSpc>
                <a:spcPct val="100000"/>
              </a:lnSpc>
              <a:spcBef>
                <a:spcPts val="300"/>
              </a:spcBef>
              <a:buClrTx/>
              <a:buFont typeface="Arial"/>
              <a:buChar char="•"/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531619" indent="-160019">
              <a:lnSpc>
                <a:spcPct val="100000"/>
              </a:lnSpc>
              <a:spcBef>
                <a:spcPts val="300"/>
              </a:spcBef>
              <a:buClrTx/>
              <a:buFont typeface="Arial"/>
              <a:buChar char="–"/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988820" indent="-160020">
              <a:lnSpc>
                <a:spcPct val="100000"/>
              </a:lnSpc>
              <a:spcBef>
                <a:spcPts val="300"/>
              </a:spcBef>
              <a:buClrTx/>
              <a:buFont typeface="Arial"/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8"/>
            <a:ext cx="279883" cy="276999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45586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3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1415479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4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64381" y="6273173"/>
            <a:ext cx="4103689" cy="48418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79664" indent="-122464" algn="r">
              <a:lnSpc>
                <a:spcPct val="100000"/>
              </a:lnSpc>
              <a:spcBef>
                <a:spcPts val="0"/>
              </a:spcBef>
              <a:buClrTx/>
              <a:buChar char="–"/>
              <a:defRPr sz="1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028700" indent="-114300" algn="r">
              <a:lnSpc>
                <a:spcPct val="100000"/>
              </a:lnSpc>
              <a:spcBef>
                <a:spcPts val="0"/>
              </a:spcBef>
              <a:buClrTx/>
              <a:buChar char="•"/>
              <a:defRPr sz="1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508760" indent="-137160" algn="r">
              <a:lnSpc>
                <a:spcPct val="100000"/>
              </a:lnSpc>
              <a:spcBef>
                <a:spcPts val="0"/>
              </a:spcBef>
              <a:buClrTx/>
              <a:buChar char="–"/>
              <a:defRPr sz="1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965960" indent="-137160" algn="r">
              <a:lnSpc>
                <a:spcPct val="100000"/>
              </a:lnSpc>
              <a:spcBef>
                <a:spcPts val="0"/>
              </a:spcBef>
              <a:buClrTx/>
              <a:defRPr sz="1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4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2" y="6273173"/>
            <a:ext cx="4103688" cy="48418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84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0136755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7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5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39725" y="1343025"/>
            <a:ext cx="8469314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/>
              <a:buChar char="•"/>
              <a:defRPr sz="1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–"/>
              <a:defRPr sz="1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•"/>
              <a:defRPr sz="1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–"/>
              <a:defRPr sz="1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1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57" name="TextBox 8"/>
          <p:cNvSpPr txBox="1"/>
          <p:nvPr/>
        </p:nvSpPr>
        <p:spPr>
          <a:xfrm>
            <a:off x="336549" y="6672432"/>
            <a:ext cx="389562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rgbClr val="404040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Novartis Confidential – For Internal Business Use Only</a:t>
            </a:r>
          </a:p>
        </p:txBody>
      </p:sp>
      <p:sp>
        <p:nvSpPr>
          <p:cNvPr id="1858" name="Right Triangle 6">
            <a:hlinkClick r:id="rId2" action="ppaction://hlinksldjump"/>
          </p:cNvPr>
          <p:cNvSpPr/>
          <p:nvPr/>
        </p:nvSpPr>
        <p:spPr>
          <a:xfrm rot="16200000" flipH="1">
            <a:off x="8471917" y="540"/>
            <a:ext cx="670973" cy="670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 sz="11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sz="1100" b="1" kern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9" name="Rounded Rectangle 21">
            <a:hlinkClick r:id="rId2" action="ppaction://hlinksldjump"/>
          </p:cNvPr>
          <p:cNvSpPr/>
          <p:nvPr/>
        </p:nvSpPr>
        <p:spPr>
          <a:xfrm>
            <a:off x="8812213" y="45915"/>
            <a:ext cx="285464" cy="288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30" y="21600"/>
                </a:moveTo>
                <a:lnTo>
                  <a:pt x="12470" y="21600"/>
                </a:lnTo>
                <a:lnTo>
                  <a:pt x="12470" y="21600"/>
                </a:lnTo>
                <a:lnTo>
                  <a:pt x="9130" y="21600"/>
                </a:lnTo>
                <a:close/>
                <a:moveTo>
                  <a:pt x="10800" y="0"/>
                </a:moveTo>
                <a:lnTo>
                  <a:pt x="15104" y="4275"/>
                </a:lnTo>
                <a:lnTo>
                  <a:pt x="15104" y="2117"/>
                </a:lnTo>
                <a:cubicBezTo>
                  <a:pt x="15104" y="1899"/>
                  <a:pt x="15283" y="1722"/>
                  <a:pt x="15503" y="1722"/>
                </a:cubicBezTo>
                <a:lnTo>
                  <a:pt x="17100" y="1722"/>
                </a:lnTo>
                <a:cubicBezTo>
                  <a:pt x="17321" y="1722"/>
                  <a:pt x="17499" y="1899"/>
                  <a:pt x="17499" y="2117"/>
                </a:cubicBezTo>
                <a:lnTo>
                  <a:pt x="17499" y="6653"/>
                </a:lnTo>
                <a:lnTo>
                  <a:pt x="21600" y="10726"/>
                </a:lnTo>
                <a:lnTo>
                  <a:pt x="18746" y="10726"/>
                </a:lnTo>
                <a:lnTo>
                  <a:pt x="18746" y="20027"/>
                </a:lnTo>
                <a:cubicBezTo>
                  <a:pt x="18746" y="20896"/>
                  <a:pt x="18036" y="21600"/>
                  <a:pt x="17159" y="21600"/>
                </a:cubicBezTo>
                <a:lnTo>
                  <a:pt x="12470" y="21600"/>
                </a:lnTo>
                <a:lnTo>
                  <a:pt x="12470" y="15319"/>
                </a:lnTo>
                <a:lnTo>
                  <a:pt x="9130" y="15319"/>
                </a:lnTo>
                <a:lnTo>
                  <a:pt x="9130" y="21600"/>
                </a:lnTo>
                <a:lnTo>
                  <a:pt x="4441" y="21600"/>
                </a:lnTo>
                <a:cubicBezTo>
                  <a:pt x="3564" y="21600"/>
                  <a:pt x="2854" y="20896"/>
                  <a:pt x="2854" y="20027"/>
                </a:cubicBezTo>
                <a:lnTo>
                  <a:pt x="2854" y="10726"/>
                </a:lnTo>
                <a:lnTo>
                  <a:pt x="0" y="10726"/>
                </a:lnTo>
                <a:close/>
              </a:path>
            </a:pathLst>
          </a:custGeom>
          <a:solidFill>
            <a:srgbClr val="F1F9F9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sz="2400" kern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39960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14547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373767" y="6302831"/>
            <a:ext cx="3446387" cy="27620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660033"/>
                </a:solidFill>
              </a:defRPr>
            </a:lvl1pPr>
            <a:lvl2pPr marL="579664" indent="-122464" algn="r">
              <a:lnSpc>
                <a:spcPct val="100000"/>
              </a:lnSpc>
              <a:spcBef>
                <a:spcPts val="0"/>
              </a:spcBef>
              <a:buClrTx/>
              <a:buChar char="–"/>
              <a:defRPr sz="1200">
                <a:solidFill>
                  <a:srgbClr val="660033"/>
                </a:solidFill>
              </a:defRPr>
            </a:lvl2pPr>
            <a:lvl3pPr marL="1028700" indent="-114300" algn="r">
              <a:lnSpc>
                <a:spcPct val="100000"/>
              </a:lnSpc>
              <a:spcBef>
                <a:spcPts val="0"/>
              </a:spcBef>
              <a:buClrTx/>
              <a:buChar char="•"/>
              <a:defRPr sz="1200">
                <a:solidFill>
                  <a:srgbClr val="660033"/>
                </a:solidFill>
              </a:defRPr>
            </a:lvl3pPr>
            <a:lvl4pPr marL="1508760" indent="-137160" algn="r">
              <a:lnSpc>
                <a:spcPct val="100000"/>
              </a:lnSpc>
              <a:spcBef>
                <a:spcPts val="0"/>
              </a:spcBef>
              <a:buClrTx/>
              <a:buChar char="–"/>
              <a:defRPr sz="1200">
                <a:solidFill>
                  <a:srgbClr val="660033"/>
                </a:solidFill>
              </a:defRPr>
            </a:lvl4pPr>
            <a:lvl5pPr marL="1965960" indent="-137160" algn="r">
              <a:lnSpc>
                <a:spcPct val="100000"/>
              </a:lnSpc>
              <a:spcBef>
                <a:spcPts val="0"/>
              </a:spcBef>
              <a:buClrTx/>
              <a:defRPr sz="1200">
                <a:solidFill>
                  <a:srgbClr val="660033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6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49" y="6303981"/>
            <a:ext cx="3446388" cy="27505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200">
                <a:solidFill>
                  <a:srgbClr val="660033"/>
                </a:solidFill>
              </a:defRPr>
            </a:pPr>
            <a:endParaRPr/>
          </a:p>
        </p:txBody>
      </p:sp>
      <p:sp>
        <p:nvSpPr>
          <p:cNvPr id="18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003665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7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2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2000">
                <a:solidFill>
                  <a:schemeClr val="accent5"/>
                </a:solidFill>
              </a:defRPr>
            </a:lvl1pPr>
            <a:lvl2pPr marL="398463" indent="-163513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2pPr>
            <a:lvl3pPr marL="597605" indent="-197555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3pPr>
            <a:lvl4pPr marL="795734" indent="-216297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4pPr>
            <a:lvl5pPr marL="987652" indent="-233590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8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5" y="3573462"/>
            <a:ext cx="7413625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3200"/>
            </a:lvl1pPr>
          </a:lstStyle>
          <a:p>
            <a:r>
              <a:t>Текст заголовка</a:t>
            </a:r>
          </a:p>
        </p:txBody>
      </p:sp>
      <p:pic>
        <p:nvPicPr>
          <p:cNvPr id="1881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2" name="Logo" descr="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188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108447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2" y="1"/>
            <a:ext cx="7972425" cy="120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792" y="1803400"/>
            <a:ext cx="7972425" cy="42672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271463" marR="0" indent="-2714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2pPr>
            <a:lvl3pPr marL="628650" marR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/>
            </a:lvl3pPr>
            <a:lvl4pPr marL="985838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1528763" marR="0" indent="-2714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2788" y="6515379"/>
            <a:ext cx="7972426" cy="331519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10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0272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91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0439" y="6249289"/>
            <a:ext cx="1410288" cy="494412"/>
          </a:xfrm>
          <a:prstGeom prst="rect">
            <a:avLst/>
          </a:prstGeom>
          <a:ln w="12700">
            <a:miter lim="400000"/>
          </a:ln>
        </p:spPr>
      </p:pic>
      <p:sp>
        <p:nvSpPr>
          <p:cNvPr id="18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189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9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698536282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02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0439" y="6249289"/>
            <a:ext cx="1410288" cy="494412"/>
          </a:xfrm>
          <a:prstGeom prst="rect">
            <a:avLst/>
          </a:prstGeom>
          <a:ln w="12700">
            <a:miter lim="400000"/>
          </a:ln>
        </p:spPr>
      </p:pic>
      <p:sp>
        <p:nvSpPr>
          <p:cNvPr id="190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0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05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800"/>
              </a:spcBef>
              <a:buClrTx/>
              <a:buSzTx/>
              <a:buNone/>
              <a:defRPr sz="2000" i="1"/>
            </a:pPr>
            <a:endParaRPr/>
          </a:p>
        </p:txBody>
      </p:sp>
      <p:sp>
        <p:nvSpPr>
          <p:cNvPr id="190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18227117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14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0439" y="6249289"/>
            <a:ext cx="1410288" cy="494412"/>
          </a:xfrm>
          <a:prstGeom prst="rect">
            <a:avLst/>
          </a:prstGeom>
          <a:ln w="12700">
            <a:miter lim="400000"/>
          </a:ln>
        </p:spPr>
      </p:pic>
      <p:sp>
        <p:nvSpPr>
          <p:cNvPr id="19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1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65240971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3560025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11731" y="6400421"/>
            <a:ext cx="27507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864792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11731" y="6400421"/>
            <a:ext cx="27507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2689146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6" y="4406908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 cap="all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6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11731" y="6400421"/>
            <a:ext cx="27507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7617721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5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11731" y="6400421"/>
            <a:ext cx="27507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893773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6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9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11731" y="6400421"/>
            <a:ext cx="27507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467873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11731" y="6400421"/>
            <a:ext cx="27507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15381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2224631"/>
      </p:ext>
    </p:extLst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11731" y="6400421"/>
            <a:ext cx="27507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115796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9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9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3" y="1435102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11731" y="6400421"/>
            <a:ext cx="27507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936513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92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00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92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92" y="5367345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11731" y="6400421"/>
            <a:ext cx="27507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418199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01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11731" y="6400421"/>
            <a:ext cx="27507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479459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1" y="274638"/>
            <a:ext cx="2057400" cy="585152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02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11731" y="6400421"/>
            <a:ext cx="27507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45243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3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2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3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2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2000">
                <a:solidFill>
                  <a:schemeClr val="accent5"/>
                </a:solidFill>
              </a:defRPr>
            </a:lvl1pPr>
            <a:lvl2pPr marL="398463" indent="-163513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2pPr>
            <a:lvl3pPr marL="597605" indent="-197555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3pPr>
            <a:lvl4pPr marL="795734" indent="-216297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4pPr>
            <a:lvl5pPr marL="987652" indent="-233590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5" y="3573462"/>
            <a:ext cx="7413625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203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1854080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44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0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04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4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9355642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55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05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500"/>
              </a:spcBef>
              <a:defRPr sz="2800"/>
            </a:lvl1pPr>
            <a:lvl2pPr marL="425715" indent="-190765">
              <a:spcBef>
                <a:spcPts val="2500"/>
              </a:spcBef>
              <a:defRPr sz="2800"/>
            </a:lvl2pPr>
            <a:lvl3pPr marL="648969" indent="-248919">
              <a:spcBef>
                <a:spcPts val="2500"/>
              </a:spcBef>
              <a:defRPr sz="2800"/>
            </a:lvl3pPr>
            <a:lvl4pPr marL="848607" indent="-269170">
              <a:spcBef>
                <a:spcPts val="2500"/>
              </a:spcBef>
              <a:defRPr sz="2800"/>
            </a:lvl4pPr>
            <a:lvl5pPr marL="1008415" indent="-254353">
              <a:spcBef>
                <a:spcPts val="25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7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800"/>
              </a:spcBef>
              <a:buClrTx/>
              <a:buSzTx/>
              <a:buNone/>
              <a:defRPr sz="2000" i="1"/>
            </a:pPr>
            <a:endParaRPr/>
          </a:p>
        </p:txBody>
      </p:sp>
      <p:sp>
        <p:nvSpPr>
          <p:cNvPr id="20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05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189028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67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0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0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270041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46482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08" y="1628800"/>
            <a:ext cx="8371656" cy="4314800"/>
          </a:xfrm>
        </p:spPr>
        <p:txBody>
          <a:bodyPr/>
          <a:lstStyle>
            <a:lvl1pPr>
              <a:buClr>
                <a:schemeClr val="tx1"/>
              </a:buClr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>
              <a:buClr>
                <a:schemeClr val="tx1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9" name="Lige forbindelse 8"/>
          <p:cNvCxnSpPr/>
          <p:nvPr/>
        </p:nvCxnSpPr>
        <p:spPr bwMode="auto">
          <a:xfrm flipH="1">
            <a:off x="395536" y="1484188"/>
            <a:ext cx="842493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8" y="325434"/>
            <a:ext cx="8352928" cy="1143000"/>
          </a:xfrm>
        </p:spPr>
        <p:txBody>
          <a:bodyPr anchor="b"/>
          <a:lstStyle>
            <a:lvl1pPr>
              <a:defRPr sz="2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da-DK" dirty="0"/>
          </a:p>
        </p:txBody>
      </p:sp>
      <p:sp>
        <p:nvSpPr>
          <p:cNvPr id="7" name="Pladsholder til indhold 7"/>
          <p:cNvSpPr>
            <a:spLocks noGrp="1"/>
          </p:cNvSpPr>
          <p:nvPr>
            <p:ph sz="quarter" idx="10" hasCustomPrompt="1"/>
          </p:nvPr>
        </p:nvSpPr>
        <p:spPr>
          <a:xfrm>
            <a:off x="395537" y="6107135"/>
            <a:ext cx="8352928" cy="5603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smtClean="0"/>
              <a:t>References… </a:t>
            </a:r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6413192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85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0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08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27050" y="1346200"/>
            <a:ext cx="8312150" cy="4940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8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3196300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9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2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2000">
                <a:solidFill>
                  <a:schemeClr val="accent5"/>
                </a:solidFill>
              </a:defRPr>
            </a:lvl1pPr>
            <a:lvl2pPr marL="398463" indent="-163513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2pPr>
            <a:lvl3pPr marL="597605" indent="-197555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3pPr>
            <a:lvl4pPr marL="795734" indent="-216297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4pPr>
            <a:lvl5pPr marL="987652" indent="-233590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5" y="3573462"/>
            <a:ext cx="7413625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3200"/>
            </a:lvl1pPr>
          </a:lstStyle>
          <a:p>
            <a:r>
              <a:t>Текст заголовка</a:t>
            </a:r>
          </a:p>
        </p:txBody>
      </p:sp>
      <p:pic>
        <p:nvPicPr>
          <p:cNvPr id="2099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0" name="Logo" descr="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5775585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09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0439" y="6249289"/>
            <a:ext cx="1410288" cy="494412"/>
          </a:xfrm>
          <a:prstGeom prst="rect">
            <a:avLst/>
          </a:prstGeom>
          <a:ln w="12700">
            <a:miter lim="400000"/>
          </a:ln>
        </p:spPr>
      </p:pic>
      <p:sp>
        <p:nvSpPr>
          <p:cNvPr id="2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1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1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3960091089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20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0439" y="6249289"/>
            <a:ext cx="1410288" cy="494412"/>
          </a:xfrm>
          <a:prstGeom prst="rect">
            <a:avLst/>
          </a:prstGeom>
          <a:ln w="12700">
            <a:miter lim="400000"/>
          </a:ln>
        </p:spPr>
      </p:pic>
      <p:sp>
        <p:nvSpPr>
          <p:cNvPr id="212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123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800"/>
              </a:spcBef>
              <a:buClrTx/>
              <a:buSzTx/>
              <a:buNone/>
              <a:defRPr sz="2000" i="1"/>
            </a:pPr>
            <a:endParaRPr/>
          </a:p>
        </p:txBody>
      </p:sp>
      <p:sp>
        <p:nvSpPr>
          <p:cNvPr id="21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90132483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32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0439" y="6249289"/>
            <a:ext cx="1410288" cy="494412"/>
          </a:xfrm>
          <a:prstGeom prst="rect">
            <a:avLst/>
          </a:prstGeom>
          <a:ln w="12700">
            <a:miter lim="400000"/>
          </a:ln>
        </p:spPr>
      </p:pic>
      <p:sp>
        <p:nvSpPr>
          <p:cNvPr id="21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1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58087904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3494571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5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1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2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2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2000">
                <a:solidFill>
                  <a:schemeClr val="accent5"/>
                </a:solidFill>
              </a:defRPr>
            </a:lvl1pPr>
            <a:lvl2pPr marL="398463" indent="-163513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2pPr>
            <a:lvl3pPr marL="597605" indent="-197555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3pPr>
            <a:lvl4pPr marL="795734" indent="-216297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4pPr>
            <a:lvl5pPr marL="987652" indent="-233590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5" y="3573462"/>
            <a:ext cx="7413625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21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120498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63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1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16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803246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74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1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500"/>
              </a:spcBef>
              <a:defRPr sz="2800"/>
            </a:lvl1pPr>
            <a:lvl2pPr marL="425715" indent="-190765">
              <a:spcBef>
                <a:spcPts val="2500"/>
              </a:spcBef>
              <a:defRPr sz="2800"/>
            </a:lvl2pPr>
            <a:lvl3pPr marL="648969" indent="-248919">
              <a:spcBef>
                <a:spcPts val="2500"/>
              </a:spcBef>
              <a:defRPr sz="2800"/>
            </a:lvl3pPr>
            <a:lvl4pPr marL="848607" indent="-269170">
              <a:spcBef>
                <a:spcPts val="2500"/>
              </a:spcBef>
              <a:defRPr sz="2800"/>
            </a:lvl4pPr>
            <a:lvl5pPr marL="1008415" indent="-254353">
              <a:spcBef>
                <a:spcPts val="25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76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800"/>
              </a:spcBef>
              <a:buClrTx/>
              <a:buSzTx/>
              <a:buNone/>
              <a:defRPr sz="2000" i="1"/>
            </a:pPr>
            <a:endParaRPr/>
          </a:p>
        </p:txBody>
      </p:sp>
      <p:sp>
        <p:nvSpPr>
          <p:cNvPr id="21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1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816901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86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1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8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1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33757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908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187549"/>
      </p:ext>
    </p:extLst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45720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91440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137160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182880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374821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60648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1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85800" y="1632248"/>
            <a:ext cx="7772400" cy="4114801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SzPct val="135000"/>
              <a:buChar char="•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536575" indent="-268288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Char char="▪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804862" indent="-182562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SzPct val="75000"/>
              <a:buChar char="o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Char char="•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0" y="6499233"/>
            <a:ext cx="4392613" cy="24288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2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474078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6" y="2066928"/>
            <a:ext cx="7772401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b="1" cap="all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6" y="3429000"/>
            <a:ext cx="77724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4572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9144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13716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18288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6066637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13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Char char="▪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234439" indent="-320039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727200" indent="-3556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75000"/>
              <a:buChar char="o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184400" indent="-3556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308993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4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4572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13716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18288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42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45029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2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171851"/>
      </p:ext>
    </p:extLst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527" y="260648"/>
            <a:ext cx="8496946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0" y="6499233"/>
            <a:ext cx="4392613" cy="24288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23887" indent="-166687" algn="r">
              <a:lnSpc>
                <a:spcPct val="100000"/>
              </a:lnSpc>
              <a:spcBef>
                <a:spcPts val="300"/>
              </a:spcBef>
              <a:buClrTx/>
              <a:buChar char="▪"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47750" indent="-133350" algn="r">
              <a:lnSpc>
                <a:spcPct val="100000"/>
              </a:lnSpc>
              <a:spcBef>
                <a:spcPts val="300"/>
              </a:spcBef>
              <a:buClrTx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504950" indent="-133350" algn="r">
              <a:lnSpc>
                <a:spcPct val="100000"/>
              </a:lnSpc>
              <a:spcBef>
                <a:spcPts val="300"/>
              </a:spcBef>
              <a:buClrTx/>
              <a:buSzPct val="75000"/>
              <a:buChar char="o"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962150" indent="-133350" algn="r">
              <a:lnSpc>
                <a:spcPct val="100000"/>
              </a:lnSpc>
              <a:spcBef>
                <a:spcPts val="300"/>
              </a:spcBef>
              <a:buClrTx/>
              <a:buChar char="•"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5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0825" y="6499233"/>
            <a:ext cx="4321175" cy="24288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2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8136231"/>
      </p:ext>
    </p:extLst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0" y="6499233"/>
            <a:ext cx="4392613" cy="24288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23887" indent="-166687" algn="r">
              <a:lnSpc>
                <a:spcPct val="100000"/>
              </a:lnSpc>
              <a:spcBef>
                <a:spcPts val="300"/>
              </a:spcBef>
              <a:buClrTx/>
              <a:buChar char="▪"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47750" indent="-133350" algn="r">
              <a:lnSpc>
                <a:spcPct val="100000"/>
              </a:lnSpc>
              <a:spcBef>
                <a:spcPts val="300"/>
              </a:spcBef>
              <a:buClrTx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504950" indent="-133350" algn="r">
              <a:lnSpc>
                <a:spcPct val="100000"/>
              </a:lnSpc>
              <a:spcBef>
                <a:spcPts val="300"/>
              </a:spcBef>
              <a:buClrTx/>
              <a:buSzPct val="75000"/>
              <a:buChar char="o"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962150" indent="-133350" algn="r">
              <a:lnSpc>
                <a:spcPct val="100000"/>
              </a:lnSpc>
              <a:spcBef>
                <a:spcPts val="300"/>
              </a:spcBef>
              <a:buClrTx/>
              <a:buChar char="•"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6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0825" y="6499233"/>
            <a:ext cx="4321175" cy="24288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26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615289"/>
      </p:ext>
    </p:extLst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7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buSzPct val="135000"/>
              <a:buChar char="•"/>
              <a:defRPr sz="32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buChar char="▪"/>
              <a:defRPr sz="32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defRPr sz="32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buSzPct val="75000"/>
              <a:buChar char="o"/>
              <a:defRPr sz="32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buChar char="•"/>
              <a:defRPr sz="32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71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457203" y="1435102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2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884716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92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80" name="Espace réservé pour une image  2"/>
          <p:cNvSpPr>
            <a:spLocks noGrp="1"/>
          </p:cNvSpPr>
          <p:nvPr>
            <p:ph type="pic" sz="half" idx="13"/>
          </p:nvPr>
        </p:nvSpPr>
        <p:spPr>
          <a:xfrm>
            <a:off x="1792292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8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92" y="5367345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4572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9144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13716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18288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8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92089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6800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9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SzPct val="135000"/>
              <a:buChar char="•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42950" indent="-28575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Char char="▪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SzPct val="75000"/>
              <a:buChar char="o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Char char="•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673374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9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SzPct val="135000"/>
              <a:buChar char="•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42950" indent="-28575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Char char="▪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SzPct val="75000"/>
              <a:buChar char="o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Char char="•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0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818860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0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560631"/>
      </p:ext>
    </p:extLst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75515"/>
      </p:ext>
    </p:extLst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06943" y="6390896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29292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3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65755545"/>
      </p:ext>
    </p:extLst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3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SzPct val="135000"/>
              <a:buChar char="•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42950" indent="-28575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Char char="▪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SzPct val="75000"/>
              <a:buChar char="o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Char char="•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1" y="6356358"/>
            <a:ext cx="469037" cy="46166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3921144"/>
      </p:ext>
    </p:extLst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34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1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2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2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2000">
                <a:solidFill>
                  <a:schemeClr val="accent5"/>
                </a:solidFill>
              </a:defRPr>
            </a:lvl1pPr>
            <a:lvl2pPr marL="398463" indent="-163513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2pPr>
            <a:lvl3pPr marL="597605" indent="-197555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3pPr>
            <a:lvl4pPr marL="795734" indent="-216297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4pPr>
            <a:lvl5pPr marL="987652" indent="-233590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5" y="3573462"/>
            <a:ext cx="7413625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234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398612"/>
      </p:ext>
    </p:extLst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353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3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3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589227"/>
      </p:ext>
    </p:extLst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364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3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500"/>
              </a:spcBef>
              <a:defRPr sz="2800"/>
            </a:lvl1pPr>
            <a:lvl2pPr marL="425715" indent="-190765">
              <a:spcBef>
                <a:spcPts val="2500"/>
              </a:spcBef>
              <a:defRPr sz="2800"/>
            </a:lvl2pPr>
            <a:lvl3pPr marL="648969" indent="-248919">
              <a:spcBef>
                <a:spcPts val="2500"/>
              </a:spcBef>
              <a:defRPr sz="2800"/>
            </a:lvl3pPr>
            <a:lvl4pPr marL="848607" indent="-269170">
              <a:spcBef>
                <a:spcPts val="2500"/>
              </a:spcBef>
              <a:defRPr sz="2800"/>
            </a:lvl4pPr>
            <a:lvl5pPr marL="1008415" indent="-254353">
              <a:spcBef>
                <a:spcPts val="25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66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800"/>
              </a:spcBef>
              <a:buClrTx/>
              <a:buSzTx/>
              <a:buNone/>
              <a:defRPr sz="2000" i="1"/>
            </a:pPr>
            <a:endParaRPr/>
          </a:p>
        </p:txBody>
      </p:sp>
      <p:sp>
        <p:nvSpPr>
          <p:cNvPr id="23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3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814119"/>
      </p:ext>
    </p:extLst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376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37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7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3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61578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0873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094779"/>
      </p:ext>
    </p:extLst>
  </p:cSld>
  <p:clrMapOvr>
    <a:masterClrMapping/>
  </p:clrMapOvr>
  <p:transition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39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239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2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2000">
                <a:solidFill>
                  <a:schemeClr val="accent5"/>
                </a:solidFill>
              </a:defRPr>
            </a:lvl1pPr>
            <a:lvl2pPr marL="398463" indent="-163513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2pPr>
            <a:lvl3pPr marL="597605" indent="-197555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3pPr>
            <a:lvl4pPr marL="795734" indent="-216297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4pPr>
            <a:lvl5pPr marL="987652" indent="-233590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5" y="3573462"/>
            <a:ext cx="7413625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3200"/>
            </a:lvl1pPr>
          </a:lstStyle>
          <a:p>
            <a:r>
              <a:t>Текст заголовка</a:t>
            </a:r>
          </a:p>
        </p:txBody>
      </p:sp>
      <p:pic>
        <p:nvPicPr>
          <p:cNvPr id="2397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8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239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3929939"/>
      </p:ext>
    </p:extLst>
  </p:cSld>
  <p:clrMapOvr>
    <a:masterClrMapping/>
  </p:clrMapOvr>
  <p:transition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407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40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40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41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416788601"/>
      </p:ext>
    </p:extLst>
  </p:cSld>
  <p:clrMapOvr>
    <a:masterClrMapping/>
  </p:clrMapOvr>
  <p:transition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418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41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421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800"/>
              </a:spcBef>
              <a:buClrTx/>
              <a:buSzTx/>
              <a:buNone/>
              <a:defRPr sz="2000" i="1"/>
            </a:pPr>
            <a:endParaRPr/>
          </a:p>
        </p:txBody>
      </p:sp>
      <p:sp>
        <p:nvSpPr>
          <p:cNvPr id="24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4252056"/>
      </p:ext>
    </p:extLst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430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4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4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6063264"/>
      </p:ext>
    </p:extLst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764957"/>
      </p:ext>
    </p:extLst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="1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377536"/>
      </p:ext>
    </p:extLst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1" y="614362"/>
            <a:ext cx="8289925" cy="49847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="1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5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8474075" cy="173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015437"/>
      </p:ext>
    </p:extLst>
  </p:cSld>
  <p:clrMapOvr>
    <a:masterClrMapping/>
  </p:clrMapOvr>
  <p:transition spd="med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6" y="4406908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 cap="all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6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6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spcBef>
                <a:spcPts val="18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spcBef>
                <a:spcPts val="18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spcBef>
                <a:spcPts val="18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spcBef>
                <a:spcPts val="18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6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9575393"/>
      </p:ext>
    </p:extLst>
  </p:cSld>
  <p:clrMapOvr>
    <a:masterClrMapping/>
  </p:clrMapOvr>
  <p:transition spd="med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1" y="614362"/>
            <a:ext cx="8289925" cy="49847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="1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7050" y="1346200"/>
            <a:ext cx="4160838" cy="173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500"/>
              </a:spcBef>
              <a:defRPr sz="2800">
                <a:solidFill>
                  <a:srgbClr val="FFFFFF"/>
                </a:solidFill>
              </a:defRPr>
            </a:lvl1pPr>
            <a:lvl2pPr marL="425715" indent="-190765">
              <a:spcBef>
                <a:spcPts val="2500"/>
              </a:spcBef>
              <a:defRPr sz="2800">
                <a:solidFill>
                  <a:srgbClr val="FFFFFF"/>
                </a:solidFill>
              </a:defRPr>
            </a:lvl2pPr>
            <a:lvl3pPr marL="648969" indent="-248919">
              <a:spcBef>
                <a:spcPts val="2500"/>
              </a:spcBef>
              <a:defRPr sz="2800">
                <a:solidFill>
                  <a:srgbClr val="FFFFFF"/>
                </a:solidFill>
              </a:defRPr>
            </a:lvl3pPr>
            <a:lvl4pPr marL="848607" indent="-269170">
              <a:spcBef>
                <a:spcPts val="2500"/>
              </a:spcBef>
              <a:defRPr sz="2800">
                <a:solidFill>
                  <a:srgbClr val="FFFFFF"/>
                </a:solidFill>
              </a:defRPr>
            </a:lvl4pPr>
            <a:lvl5pPr marL="1008415" indent="-254353">
              <a:spcBef>
                <a:spcPts val="2500"/>
              </a:spcBef>
              <a:defRPr sz="28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5300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386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="1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None/>
              <a:defRPr b="1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b="1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b="1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b="1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b="1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8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9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ClrTx/>
              <a:buSzTx/>
              <a:buNone/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770165"/>
      </p:ext>
    </p:extLst>
  </p:cSld>
  <p:clrMapOvr>
    <a:masterClrMapping/>
  </p:clrMapOvr>
  <p:transition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1" y="614362"/>
            <a:ext cx="8289925" cy="49847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="1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9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478111"/>
      </p:ext>
    </p:extLst>
  </p:cSld>
  <p:clrMapOvr>
    <a:masterClrMapping/>
  </p:clrMapOvr>
  <p:transition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272631"/>
      </p:ext>
    </p:extLst>
  </p:cSld>
  <p:clrMapOvr>
    <a:masterClrMapping/>
  </p:clrMapOvr>
  <p:transition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0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800"/>
              </a:spcBef>
              <a:defRPr sz="3200">
                <a:solidFill>
                  <a:srgbClr val="FFFFFF"/>
                </a:solidFill>
              </a:defRPr>
            </a:lvl1pPr>
            <a:lvl2pPr marL="421822" indent="-186872">
              <a:spcBef>
                <a:spcPts val="2800"/>
              </a:spcBef>
              <a:defRPr sz="3200">
                <a:solidFill>
                  <a:srgbClr val="FFFFFF"/>
                </a:solidFill>
              </a:defRPr>
            </a:lvl2pPr>
            <a:lvl3pPr marL="637116" indent="-237066">
              <a:spcBef>
                <a:spcPts val="2800"/>
              </a:spcBef>
              <a:defRPr sz="3200">
                <a:solidFill>
                  <a:srgbClr val="FFFFFF"/>
                </a:solidFill>
              </a:defRPr>
            </a:lvl3pPr>
            <a:lvl4pPr marL="856297" indent="-276860">
              <a:spcBef>
                <a:spcPts val="2800"/>
              </a:spcBef>
              <a:defRPr sz="3200">
                <a:solidFill>
                  <a:srgbClr val="FFFFFF"/>
                </a:solidFill>
              </a:defRPr>
            </a:lvl4pPr>
            <a:lvl5pPr marL="1015682" indent="-261620">
              <a:spcBef>
                <a:spcPts val="2800"/>
              </a:spcBef>
              <a:defRPr sz="32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3" y="1435102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8194970"/>
      </p:ext>
    </p:extLst>
  </p:cSld>
  <p:clrMapOvr>
    <a:masterClrMapping/>
  </p:clrMapOvr>
  <p:transition spd="med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92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1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92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52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92" y="5367345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 marL="0" indent="457200">
              <a:spcBef>
                <a:spcPts val="12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2pPr>
            <a:lvl3pPr marL="0" indent="914400">
              <a:spcBef>
                <a:spcPts val="12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3pPr>
            <a:lvl4pPr marL="0" indent="1371600">
              <a:spcBef>
                <a:spcPts val="12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4pPr>
            <a:lvl5pPr marL="0" indent="1828800">
              <a:spcBef>
                <a:spcPts val="12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6961822"/>
      </p:ext>
    </p:extLst>
  </p:cSld>
  <p:clrMapOvr>
    <a:masterClrMapping/>
  </p:clrMapOvr>
  <p:transition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1" y="614362"/>
            <a:ext cx="8289925" cy="49847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="1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2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8474075" cy="173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770862"/>
      </p:ext>
    </p:extLst>
  </p:cSld>
  <p:clrMapOvr>
    <a:masterClrMapping/>
  </p:clrMapOvr>
  <p:transition spd="med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83400" y="614362"/>
            <a:ext cx="2117725" cy="246221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="1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3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614362"/>
            <a:ext cx="6203950" cy="2462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3633602"/>
      </p:ext>
    </p:extLst>
  </p:cSld>
  <p:clrMapOvr>
    <a:masterClrMapping/>
  </p:clrMapOvr>
  <p:transition spd="med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1" y="614362"/>
            <a:ext cx="8289925" cy="49847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="1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4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7050" y="1346200"/>
            <a:ext cx="8474075" cy="7889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4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6750405"/>
      </p:ext>
    </p:extLst>
  </p:cSld>
  <p:clrMapOvr>
    <a:masterClrMapping/>
  </p:clrMapOvr>
  <p:transition spd="med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Прямоугольник 19"/>
          <p:cNvSpPr/>
          <p:nvPr/>
        </p:nvSpPr>
        <p:spPr>
          <a:xfrm>
            <a:off x="3174" y="6810383"/>
            <a:ext cx="9151940" cy="90489"/>
          </a:xfrm>
          <a:prstGeom prst="rect">
            <a:avLst/>
          </a:prstGeom>
          <a:solidFill>
            <a:srgbClr val="0073A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5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52520"/>
            <a:ext cx="9144000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854" y="404816"/>
            <a:ext cx="1516063" cy="43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55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3527" y="1600204"/>
            <a:ext cx="849694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3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0073A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0073A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0073A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0073A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" y="0"/>
            <a:ext cx="7524329" cy="126876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75000"/>
              </a:lnSpc>
              <a:defRPr b="1">
                <a:solidFill>
                  <a:srgbClr val="0073A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FuturaDemiC"/>
                <a:ea typeface="FuturaDemiC"/>
                <a:cs typeface="FuturaDemiC"/>
                <a:sym typeface="FuturaDemi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697672"/>
      </p:ext>
    </p:extLst>
  </p:cSld>
  <p:clrMapOvr>
    <a:masterClrMapping/>
  </p:clrMapOvr>
  <p:transition spd="med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="1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705603" y="6248408"/>
            <a:ext cx="469037" cy="46166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1135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2692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="1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7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7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705603" y="6248408"/>
            <a:ext cx="469037" cy="46166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25501"/>
      </p:ext>
    </p:extLst>
  </p:cSld>
  <p:clrMapOvr>
    <a:masterClrMapping/>
  </p:clrMapOvr>
  <p:transition spd="med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Прямоугольник 9"/>
          <p:cNvSpPr/>
          <p:nvPr/>
        </p:nvSpPr>
        <p:spPr>
          <a:xfrm>
            <a:off x="3174" y="6810383"/>
            <a:ext cx="9151940" cy="90489"/>
          </a:xfrm>
          <a:prstGeom prst="rect">
            <a:avLst/>
          </a:prstGeom>
          <a:solidFill>
            <a:srgbClr val="FA2681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8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52520"/>
            <a:ext cx="9144000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35825" y="155575"/>
            <a:ext cx="1403350" cy="825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87" name="Rectangle 2"/>
          <p:cNvSpPr txBox="1"/>
          <p:nvPr/>
        </p:nvSpPr>
        <p:spPr>
          <a:xfrm>
            <a:off x="234950" y="183225"/>
            <a:ext cx="6691313" cy="8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hangingPunct="0">
              <a:lnSpc>
                <a:spcPct val="85000"/>
              </a:lnSpc>
              <a:defRPr sz="3200" b="1">
                <a:solidFill>
                  <a:srgbClr val="FF3399"/>
                </a:solidFill>
                <a:latin typeface="BauhausMediumC"/>
                <a:ea typeface="BauhausMediumC"/>
                <a:cs typeface="BauhausMediumC"/>
                <a:sym typeface="BauhausMediumC"/>
              </a:defRPr>
            </a:pPr>
            <a:r>
              <a:rPr sz="3200" b="1" kern="0">
                <a:solidFill>
                  <a:srgbClr val="FF3399"/>
                </a:solidFill>
                <a:latin typeface="BauhausMediumC"/>
                <a:ea typeface="BauhausMediumC"/>
                <a:cs typeface="BauhausMediumC"/>
                <a:sym typeface="BauhausMediumC"/>
              </a:rPr>
              <a:t>Oнбрез</a:t>
            </a:r>
            <a:r>
              <a:rPr sz="3200" b="1" kern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sz="3200" b="1" kern="0">
                <a:solidFill>
                  <a:srgbClr val="FF3399"/>
                </a:solidFill>
                <a:latin typeface="BauhausMediumC"/>
                <a:ea typeface="BauhausMediumC"/>
                <a:cs typeface="BauhausMediumC"/>
                <a:sym typeface="BauhausMediumC"/>
              </a:rPr>
              <a:t> Бризхалер</a:t>
            </a:r>
            <a:r>
              <a:rPr sz="3200" b="1" kern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br>
              <a:rPr sz="3200" b="1" kern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2400" kern="0">
                <a:solidFill>
                  <a:srgbClr val="FFFFFF"/>
                </a:solidFill>
                <a:latin typeface="FranklinGothicDemiC"/>
                <a:ea typeface="FranklinGothicDemiC"/>
                <a:cs typeface="FranklinGothicDemiC"/>
                <a:sym typeface="FranklinGothicDemiC"/>
              </a:rPr>
              <a:t>Индакатерол</a:t>
            </a:r>
          </a:p>
        </p:txBody>
      </p:sp>
      <p:sp>
        <p:nvSpPr>
          <p:cNvPr id="258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3527" y="1600204"/>
            <a:ext cx="849694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536835"/>
      </p:ext>
    </p:extLst>
  </p:cSld>
  <p:clrMapOvr>
    <a:masterClrMapping/>
  </p:clrMapOvr>
  <p:transition spd="med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Прямоугольник 9"/>
          <p:cNvSpPr/>
          <p:nvPr/>
        </p:nvSpPr>
        <p:spPr>
          <a:xfrm>
            <a:off x="3174" y="6810383"/>
            <a:ext cx="9151940" cy="90489"/>
          </a:xfrm>
          <a:prstGeom prst="rect">
            <a:avLst/>
          </a:prstGeom>
          <a:solidFill>
            <a:srgbClr val="FA2681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9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52520"/>
            <a:ext cx="9144000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35825" y="155575"/>
            <a:ext cx="1403350" cy="825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3527" y="1600204"/>
            <a:ext cx="849694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0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" y="0"/>
            <a:ext cx="7524329" cy="126876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75000"/>
              </a:lnSpc>
              <a:defRPr b="1">
                <a:solidFill>
                  <a:srgbClr val="FA268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BauhausMediumC"/>
                <a:ea typeface="BauhausMediumC"/>
                <a:cs typeface="BauhausMediumC"/>
                <a:sym typeface="BauhausMedium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347358"/>
      </p:ext>
    </p:extLst>
  </p:cSld>
  <p:clrMapOvr>
    <a:masterClrMapping/>
  </p:clrMapOvr>
  <p:transition spd="med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5175"/>
            <a:ext cx="91440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2090" y="0"/>
            <a:ext cx="1331913" cy="782638"/>
          </a:xfrm>
          <a:prstGeom prst="rect">
            <a:avLst/>
          </a:prstGeom>
          <a:ln w="12700">
            <a:miter lim="400000"/>
          </a:ln>
        </p:spPr>
      </p:pic>
      <p:sp>
        <p:nvSpPr>
          <p:cNvPr id="2610" name="Rectangle 5"/>
          <p:cNvSpPr/>
          <p:nvPr/>
        </p:nvSpPr>
        <p:spPr>
          <a:xfrm>
            <a:off x="-1" y="1"/>
            <a:ext cx="7812090" cy="76517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1" name="Прямоугольник 9"/>
          <p:cNvSpPr/>
          <p:nvPr/>
        </p:nvSpPr>
        <p:spPr>
          <a:xfrm>
            <a:off x="3174" y="6810383"/>
            <a:ext cx="9151940" cy="90489"/>
          </a:xfrm>
          <a:prstGeom prst="rect">
            <a:avLst/>
          </a:prstGeom>
          <a:solidFill>
            <a:srgbClr val="FA2681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527" y="0"/>
            <a:ext cx="8229601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rgbClr val="FF3399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BauhausMediumC"/>
                <a:ea typeface="BauhausMediumC"/>
                <a:cs typeface="BauhausMediumC"/>
                <a:sym typeface="BauhausMedium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1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3527" y="1600204"/>
            <a:ext cx="849694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6436699"/>
      </p:ext>
    </p:extLst>
  </p:cSld>
  <p:clrMapOvr>
    <a:masterClrMapping/>
  </p:clrMapOvr>
  <p:transition spd="med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5175"/>
            <a:ext cx="91440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2090" y="0"/>
            <a:ext cx="1331913" cy="782638"/>
          </a:xfrm>
          <a:prstGeom prst="rect">
            <a:avLst/>
          </a:prstGeom>
          <a:ln w="12700">
            <a:miter lim="400000"/>
          </a:ln>
        </p:spPr>
      </p:pic>
      <p:sp>
        <p:nvSpPr>
          <p:cNvPr id="2623" name="Rectangle 5"/>
          <p:cNvSpPr/>
          <p:nvPr/>
        </p:nvSpPr>
        <p:spPr>
          <a:xfrm>
            <a:off x="-1" y="1"/>
            <a:ext cx="7812090" cy="76517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4" name="Прямоугольник 9"/>
          <p:cNvSpPr/>
          <p:nvPr/>
        </p:nvSpPr>
        <p:spPr>
          <a:xfrm>
            <a:off x="3174" y="6810383"/>
            <a:ext cx="9151940" cy="90489"/>
          </a:xfrm>
          <a:prstGeom prst="rect">
            <a:avLst/>
          </a:prstGeom>
          <a:solidFill>
            <a:srgbClr val="FA2681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527" y="0"/>
            <a:ext cx="8229601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rgbClr val="FF3399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BauhausMediumC"/>
                <a:ea typeface="BauhausMediumC"/>
                <a:cs typeface="BauhausMediumC"/>
                <a:sym typeface="BauhausMedium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2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3527" y="1600204"/>
            <a:ext cx="849694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9788093"/>
      </p:ext>
    </p:extLst>
  </p:cSld>
  <p:clrMapOvr>
    <a:masterClrMapping/>
  </p:clrMapOvr>
  <p:transition spd="med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5175"/>
            <a:ext cx="9144000" cy="44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5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2090" y="0"/>
            <a:ext cx="1331913" cy="782638"/>
          </a:xfrm>
          <a:prstGeom prst="rect">
            <a:avLst/>
          </a:prstGeom>
          <a:ln w="12700">
            <a:miter lim="400000"/>
          </a:ln>
        </p:spPr>
      </p:pic>
      <p:sp>
        <p:nvSpPr>
          <p:cNvPr id="2636" name="Rectangle 5"/>
          <p:cNvSpPr/>
          <p:nvPr/>
        </p:nvSpPr>
        <p:spPr>
          <a:xfrm>
            <a:off x="-1" y="1"/>
            <a:ext cx="7812090" cy="76517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3527" y="1500177"/>
            <a:ext cx="849694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" y="0"/>
            <a:ext cx="7858149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888787"/>
      </p:ext>
    </p:extLst>
  </p:cSld>
  <p:clrMapOvr>
    <a:masterClrMapping/>
  </p:clrMapOvr>
  <p:transition spd="med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5175"/>
            <a:ext cx="91440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2090" y="0"/>
            <a:ext cx="1331913" cy="782638"/>
          </a:xfrm>
          <a:prstGeom prst="rect">
            <a:avLst/>
          </a:prstGeom>
          <a:ln w="12700">
            <a:miter lim="400000"/>
          </a:ln>
        </p:spPr>
      </p:pic>
      <p:sp>
        <p:nvSpPr>
          <p:cNvPr id="2648" name="Rectangle 5"/>
          <p:cNvSpPr/>
          <p:nvPr/>
        </p:nvSpPr>
        <p:spPr>
          <a:xfrm>
            <a:off x="-1" y="1"/>
            <a:ext cx="7812090" cy="76517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9" name="Прямоугольник 9"/>
          <p:cNvSpPr/>
          <p:nvPr/>
        </p:nvSpPr>
        <p:spPr>
          <a:xfrm>
            <a:off x="3174" y="6810383"/>
            <a:ext cx="9151940" cy="90489"/>
          </a:xfrm>
          <a:prstGeom prst="rect">
            <a:avLst/>
          </a:prstGeom>
          <a:solidFill>
            <a:srgbClr val="FA2681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527" y="0"/>
            <a:ext cx="8229601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rgbClr val="FF3399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BauhausMediumC"/>
                <a:ea typeface="BauhausMediumC"/>
                <a:cs typeface="BauhausMediumC"/>
                <a:sym typeface="BauhausMedium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5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3527" y="1600204"/>
            <a:ext cx="849694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502719"/>
      </p:ext>
    </p:extLst>
  </p:cSld>
  <p:clrMapOvr>
    <a:masterClrMapping/>
  </p:clrMapOvr>
  <p:transition spd="med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5175"/>
            <a:ext cx="91440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2090" y="0"/>
            <a:ext cx="1331913" cy="782638"/>
          </a:xfrm>
          <a:prstGeom prst="rect">
            <a:avLst/>
          </a:prstGeom>
          <a:ln w="12700">
            <a:miter lim="400000"/>
          </a:ln>
        </p:spPr>
      </p:pic>
      <p:sp>
        <p:nvSpPr>
          <p:cNvPr id="2661" name="Rectangle 5"/>
          <p:cNvSpPr/>
          <p:nvPr/>
        </p:nvSpPr>
        <p:spPr>
          <a:xfrm>
            <a:off x="-1" y="1"/>
            <a:ext cx="7812090" cy="76517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2" name="Прямоугольник 9"/>
          <p:cNvSpPr/>
          <p:nvPr/>
        </p:nvSpPr>
        <p:spPr>
          <a:xfrm>
            <a:off x="3174" y="6810383"/>
            <a:ext cx="9151940" cy="90489"/>
          </a:xfrm>
          <a:prstGeom prst="rect">
            <a:avLst/>
          </a:prstGeom>
          <a:solidFill>
            <a:srgbClr val="FA2681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527" y="0"/>
            <a:ext cx="8229601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rgbClr val="FF3399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BauhausMediumC"/>
                <a:ea typeface="BauhausMediumC"/>
                <a:cs typeface="BauhausMediumC"/>
                <a:sym typeface="BauhausMedium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6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3527" y="1600204"/>
            <a:ext cx="849694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898648"/>
      </p:ext>
    </p:extLst>
  </p:cSld>
  <p:clrMapOvr>
    <a:masterClrMapping/>
  </p:clrMapOvr>
  <p:transition spd="med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5175"/>
            <a:ext cx="91440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2090" y="0"/>
            <a:ext cx="1331913" cy="782638"/>
          </a:xfrm>
          <a:prstGeom prst="rect">
            <a:avLst/>
          </a:prstGeom>
          <a:ln w="12700">
            <a:miter lim="400000"/>
          </a:ln>
        </p:spPr>
      </p:pic>
      <p:sp>
        <p:nvSpPr>
          <p:cNvPr id="2674" name="Rectangle 5"/>
          <p:cNvSpPr/>
          <p:nvPr/>
        </p:nvSpPr>
        <p:spPr>
          <a:xfrm>
            <a:off x="-1" y="1"/>
            <a:ext cx="7812090" cy="76517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5" name="Прямоугольник 9"/>
          <p:cNvSpPr/>
          <p:nvPr/>
        </p:nvSpPr>
        <p:spPr>
          <a:xfrm>
            <a:off x="3174" y="6810383"/>
            <a:ext cx="9151940" cy="90489"/>
          </a:xfrm>
          <a:prstGeom prst="rect">
            <a:avLst/>
          </a:prstGeom>
          <a:solidFill>
            <a:srgbClr val="FA2681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527" y="0"/>
            <a:ext cx="8229601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rgbClr val="FF3399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BauhausMediumC"/>
                <a:ea typeface="BauhausMediumC"/>
                <a:cs typeface="BauhausMediumC"/>
                <a:sym typeface="BauhausMedium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7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3527" y="1600204"/>
            <a:ext cx="849694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4141133"/>
      </p:ext>
    </p:extLst>
  </p:cSld>
  <p:clrMapOvr>
    <a:masterClrMapping/>
  </p:clrMapOvr>
  <p:transition spd="med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8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7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8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268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2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2000">
                <a:solidFill>
                  <a:schemeClr val="accent5"/>
                </a:solidFill>
              </a:defRPr>
            </a:lvl1pPr>
            <a:lvl2pPr marL="398463" indent="-163513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2pPr>
            <a:lvl3pPr marL="597605" indent="-197555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3pPr>
            <a:lvl4pPr marL="795734" indent="-216297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4pPr>
            <a:lvl5pPr marL="987652" indent="-233590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5" y="3573462"/>
            <a:ext cx="7413625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26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07811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4052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99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70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70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049601"/>
      </p:ext>
    </p:extLst>
  </p:cSld>
  <p:clrMapOvr>
    <a:masterClrMapping/>
  </p:clrMapOvr>
  <p:transition spd="med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10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71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500"/>
              </a:spcBef>
              <a:defRPr sz="2800"/>
            </a:lvl1pPr>
            <a:lvl2pPr marL="425715" indent="-190765">
              <a:spcBef>
                <a:spcPts val="2500"/>
              </a:spcBef>
              <a:defRPr sz="2800"/>
            </a:lvl2pPr>
            <a:lvl3pPr marL="648969" indent="-248919">
              <a:spcBef>
                <a:spcPts val="2500"/>
              </a:spcBef>
              <a:defRPr sz="2800"/>
            </a:lvl3pPr>
            <a:lvl4pPr marL="848607" indent="-269170">
              <a:spcBef>
                <a:spcPts val="2500"/>
              </a:spcBef>
              <a:defRPr sz="2800"/>
            </a:lvl4pPr>
            <a:lvl5pPr marL="1008415" indent="-254353">
              <a:spcBef>
                <a:spcPts val="25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12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800"/>
              </a:spcBef>
              <a:buClrTx/>
              <a:buSzTx/>
              <a:buNone/>
              <a:defRPr sz="2000" i="1"/>
            </a:pPr>
            <a:endParaRPr/>
          </a:p>
        </p:txBody>
      </p:sp>
      <p:sp>
        <p:nvSpPr>
          <p:cNvPr id="27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7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065628"/>
      </p:ext>
    </p:extLst>
  </p:cSld>
  <p:clrMapOvr>
    <a:masterClrMapping/>
  </p:clrMapOvr>
  <p:transition spd="med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22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7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7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551517"/>
      </p:ext>
    </p:extLst>
  </p:cSld>
  <p:clrMapOvr>
    <a:masterClrMapping/>
  </p:clrMapOvr>
  <p:transition spd="med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691193"/>
      </p:ext>
    </p:extLst>
  </p:cSld>
  <p:clrMapOvr>
    <a:masterClrMapping/>
  </p:clrMapOvr>
  <p:transition spd="med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40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1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52520"/>
            <a:ext cx="9144000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2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rcRect b="3771"/>
          <a:stretch>
            <a:fillRect/>
          </a:stretch>
        </p:blipFill>
        <p:spPr>
          <a:xfrm>
            <a:off x="7740650" y="-1"/>
            <a:ext cx="1403350" cy="793752"/>
          </a:xfrm>
          <a:prstGeom prst="rect">
            <a:avLst/>
          </a:prstGeom>
          <a:ln w="12700">
            <a:miter lim="400000"/>
          </a:ln>
        </p:spPr>
      </p:pic>
      <p:sp>
        <p:nvSpPr>
          <p:cNvPr id="274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3527" y="1500177"/>
            <a:ext cx="849694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solidFill>
                  <a:srgbClr val="FA2681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" y="0"/>
            <a:ext cx="7858149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74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326035"/>
      </p:ext>
    </p:extLst>
  </p:cSld>
  <p:clrMapOvr>
    <a:masterClrMapping/>
  </p:clrMapOvr>
  <p:transition spd="med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53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7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1" y="614362"/>
            <a:ext cx="8289925" cy="4984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7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7050" y="1346200"/>
            <a:ext cx="4160838" cy="173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500"/>
              </a:spcBef>
              <a:defRPr sz="2800"/>
            </a:lvl1pPr>
            <a:lvl2pPr marL="425715" indent="-190765">
              <a:spcBef>
                <a:spcPts val="2500"/>
              </a:spcBef>
              <a:defRPr sz="2800"/>
            </a:lvl2pPr>
            <a:lvl3pPr marL="648969" indent="-248919">
              <a:spcBef>
                <a:spcPts val="2500"/>
              </a:spcBef>
              <a:defRPr sz="2800"/>
            </a:lvl3pPr>
            <a:lvl4pPr marL="848607" indent="-269170">
              <a:spcBef>
                <a:spcPts val="2500"/>
              </a:spcBef>
              <a:defRPr sz="2800"/>
            </a:lvl4pPr>
            <a:lvl5pPr marL="1008415" indent="-254353">
              <a:spcBef>
                <a:spcPts val="25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145875"/>
      </p:ext>
    </p:extLst>
  </p:cSld>
  <p:clrMapOvr>
    <a:masterClrMapping/>
  </p:clrMapOvr>
  <p:transition spd="med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64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7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1"/>
            <a:ext cx="233395" cy="230832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04467"/>
      </p:ext>
    </p:extLst>
  </p:cSld>
  <p:clrMapOvr>
    <a:masterClrMapping/>
  </p:clrMapOvr>
  <p:transition spd="med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73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7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77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65" y="6402387"/>
            <a:ext cx="233395" cy="230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022712"/>
      </p:ext>
    </p:extLst>
  </p:cSld>
  <p:clrMapOvr>
    <a:masterClrMapping/>
  </p:clrMapOvr>
  <p:transition spd="med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83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7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1" y="614362"/>
            <a:ext cx="8289925" cy="4984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78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27050" y="1346200"/>
            <a:ext cx="8312150" cy="4940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933735"/>
      </p:ext>
    </p:extLst>
  </p:cSld>
  <p:clrMapOvr>
    <a:masterClrMapping/>
  </p:clrMapOvr>
  <p:transition spd="med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94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79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79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705604" y="6248401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15644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2" y="1"/>
            <a:ext cx="7972425" cy="120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792" y="1803400"/>
            <a:ext cx="7972425" cy="42672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271463" marR="0" indent="-2714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2pPr>
            <a:lvl3pPr marL="628650" marR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/>
            </a:lvl3pPr>
            <a:lvl4pPr marL="985838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1528763" marR="0" indent="-2714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2788" y="6515379"/>
            <a:ext cx="7972426" cy="331519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10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027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087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804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80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80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0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705604" y="6248401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1496922"/>
      </p:ext>
    </p:extLst>
  </p:cSld>
  <p:clrMapOvr>
    <a:masterClrMapping/>
  </p:clrMapOvr>
  <p:transition spd="med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81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2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2000">
                <a:solidFill>
                  <a:schemeClr val="accent5"/>
                </a:solidFill>
              </a:defRPr>
            </a:lvl1pPr>
            <a:lvl2pPr marL="398463" indent="-163513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2pPr>
            <a:lvl3pPr marL="597605" indent="-197555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3pPr>
            <a:lvl4pPr marL="795734" indent="-216297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4pPr>
            <a:lvl5pPr marL="987652" indent="-233590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5" y="3573462"/>
            <a:ext cx="7413625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3200"/>
            </a:lvl1pPr>
          </a:lstStyle>
          <a:p>
            <a:r>
              <a:t>Текст заголовка</a:t>
            </a:r>
          </a:p>
        </p:txBody>
      </p:sp>
      <p:pic>
        <p:nvPicPr>
          <p:cNvPr id="2818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9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28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830610"/>
      </p:ext>
    </p:extLst>
  </p:cSld>
  <p:clrMapOvr>
    <a:masterClrMapping/>
  </p:clrMapOvr>
  <p:transition spd="med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828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8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8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3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308375157"/>
      </p:ext>
    </p:extLst>
  </p:cSld>
  <p:clrMapOvr>
    <a:masterClrMapping/>
  </p:clrMapOvr>
  <p:transition spd="med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839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84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42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800"/>
              </a:spcBef>
              <a:buClrTx/>
              <a:buSzTx/>
              <a:buNone/>
              <a:defRPr sz="2000" i="1"/>
            </a:pPr>
            <a:endParaRPr/>
          </a:p>
        </p:txBody>
      </p:sp>
      <p:sp>
        <p:nvSpPr>
          <p:cNvPr id="28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4989081"/>
      </p:ext>
    </p:extLst>
  </p:cSld>
  <p:clrMapOvr>
    <a:masterClrMapping/>
  </p:clrMapOvr>
  <p:transition spd="med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851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8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5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2888584"/>
      </p:ext>
    </p:extLst>
  </p:cSld>
  <p:clrMapOvr>
    <a:masterClrMapping/>
  </p:clrMapOvr>
  <p:transition spd="med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74093"/>
      </p:ext>
    </p:extLst>
  </p:cSld>
  <p:clrMapOvr>
    <a:masterClrMapping/>
  </p:clrMapOvr>
  <p:transition spd="med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869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8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1"/>
            <a:ext cx="233395" cy="230832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2035471"/>
      </p:ext>
    </p:extLst>
  </p:cSld>
  <p:clrMapOvr>
    <a:masterClrMapping/>
  </p:clrMapOvr>
  <p:transition spd="med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DividerColorBox"/>
          <p:cNvSpPr/>
          <p:nvPr/>
        </p:nvSpPr>
        <p:spPr>
          <a:xfrm>
            <a:off x="5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1800"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87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287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4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700"/>
              </a:spcBef>
              <a:buClrTx/>
              <a:buSzTx/>
              <a:buNone/>
              <a:defRPr sz="1500">
                <a:solidFill>
                  <a:schemeClr val="accent5"/>
                </a:solidFill>
              </a:defRPr>
            </a:lvl1pPr>
            <a:lvl2pPr marL="298846" indent="-122635">
              <a:lnSpc>
                <a:spcPct val="90000"/>
              </a:lnSpc>
              <a:spcBef>
                <a:spcPts val="700"/>
              </a:spcBef>
              <a:buClrTx/>
              <a:defRPr sz="1500">
                <a:solidFill>
                  <a:schemeClr val="accent5"/>
                </a:solidFill>
              </a:defRPr>
            </a:lvl2pPr>
            <a:lvl3pPr marL="411162" indent="-111125">
              <a:lnSpc>
                <a:spcPct val="90000"/>
              </a:lnSpc>
              <a:spcBef>
                <a:spcPts val="700"/>
              </a:spcBef>
              <a:buClrTx/>
              <a:defRPr sz="1500">
                <a:solidFill>
                  <a:schemeClr val="accent5"/>
                </a:solidFill>
              </a:defRPr>
            </a:lvl3pPr>
            <a:lvl4pPr marL="596800" indent="-162223">
              <a:lnSpc>
                <a:spcPct val="90000"/>
              </a:lnSpc>
              <a:spcBef>
                <a:spcPts val="700"/>
              </a:spcBef>
              <a:buClrTx/>
              <a:defRPr sz="1500">
                <a:solidFill>
                  <a:schemeClr val="accent5"/>
                </a:solidFill>
              </a:defRPr>
            </a:lvl4pPr>
            <a:lvl5pPr marL="749498" indent="-183952">
              <a:lnSpc>
                <a:spcPct val="90000"/>
              </a:lnSpc>
              <a:spcBef>
                <a:spcPts val="700"/>
              </a:spcBef>
              <a:buClrTx/>
              <a:defRPr sz="15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8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7" y="3573464"/>
            <a:ext cx="7413626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100"/>
              </a:spcBef>
              <a:defRPr sz="2400"/>
            </a:lvl1pPr>
          </a:lstStyle>
          <a:p>
            <a:r>
              <a:t>Текст заголовка</a:t>
            </a:r>
          </a:p>
        </p:txBody>
      </p:sp>
      <p:pic>
        <p:nvPicPr>
          <p:cNvPr id="2881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2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288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445929"/>
      </p:ext>
    </p:extLst>
  </p:cSld>
  <p:clrMapOvr>
    <a:masterClrMapping/>
  </p:clrMapOvr>
  <p:transition spd="med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Rectangle 2"/>
          <p:cNvSpPr/>
          <p:nvPr/>
        </p:nvSpPr>
        <p:spPr>
          <a:xfrm>
            <a:off x="1" y="1125545"/>
            <a:ext cx="9140826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1800"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891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9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8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5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  <a:defRPr sz="2100"/>
            </a:lvl1pPr>
          </a:lstStyle>
          <a:p>
            <a:r>
              <a:t>Текст заголовка</a:t>
            </a:r>
          </a:p>
        </p:txBody>
      </p:sp>
      <p:sp>
        <p:nvSpPr>
          <p:cNvPr id="28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21" y="6403152"/>
            <a:ext cx="186909" cy="184666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9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5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00"/>
              </a:spcBef>
              <a:buClrTx/>
              <a:buSzTx/>
              <a:buNone/>
              <a:defRPr sz="1500" i="1"/>
            </a:lvl1pPr>
            <a:lvl2pPr marL="298846" indent="-122635">
              <a:spcBef>
                <a:spcPts val="1300"/>
              </a:spcBef>
              <a:buClrTx/>
              <a:defRPr sz="1500" i="1"/>
            </a:lvl2pPr>
            <a:lvl3pPr marL="411162" indent="-111125">
              <a:spcBef>
                <a:spcPts val="1300"/>
              </a:spcBef>
              <a:buClrTx/>
              <a:defRPr sz="1500" i="1"/>
            </a:lvl3pPr>
            <a:lvl4pPr marL="596800" indent="-162223">
              <a:spcBef>
                <a:spcPts val="1300"/>
              </a:spcBef>
              <a:buClrTx/>
              <a:defRPr sz="1500" i="1"/>
            </a:lvl4pPr>
            <a:lvl5pPr marL="749498" indent="-183952">
              <a:spcBef>
                <a:spcPts val="1300"/>
              </a:spcBef>
              <a:buClrTx/>
              <a:defRPr sz="15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37971724"/>
      </p:ext>
    </p:extLst>
  </p:cSld>
  <p:clrMapOvr>
    <a:masterClrMapping/>
  </p:clrMapOvr>
  <p:transition spd="med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1" name="Rectangle 2"/>
          <p:cNvSpPr/>
          <p:nvPr/>
        </p:nvSpPr>
        <p:spPr>
          <a:xfrm>
            <a:off x="1" y="1125545"/>
            <a:ext cx="9140826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1800"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02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9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90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4"/>
          </a:xfrm>
          <a:prstGeom prst="rect">
            <a:avLst/>
          </a:prstGeom>
        </p:spPr>
        <p:txBody>
          <a:bodyPr>
            <a:normAutofit/>
          </a:bodyPr>
          <a:lstStyle>
            <a:lvl1pPr marL="175021" indent="-175021" defTabSz="685800">
              <a:spcBef>
                <a:spcPts val="1600"/>
              </a:spcBef>
              <a:defRPr sz="1800"/>
            </a:lvl1pPr>
            <a:lvl2pPr marL="323373" indent="-147161" defTabSz="685800">
              <a:spcBef>
                <a:spcPts val="1600"/>
              </a:spcBef>
              <a:defRPr sz="1800"/>
            </a:lvl2pPr>
            <a:lvl3pPr marL="484676" indent="-184638" defTabSz="685800">
              <a:spcBef>
                <a:spcPts val="1600"/>
              </a:spcBef>
              <a:defRPr sz="1800"/>
            </a:lvl3pPr>
            <a:lvl4pPr marL="629245" indent="-194668" defTabSz="685800">
              <a:spcBef>
                <a:spcPts val="1600"/>
              </a:spcBef>
              <a:defRPr sz="1800"/>
            </a:lvl4pPr>
            <a:lvl5pPr marL="786289" indent="-220743" defTabSz="685800">
              <a:spcBef>
                <a:spcPts val="1600"/>
              </a:spcBef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21" y="6403152"/>
            <a:ext cx="186909" cy="184666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05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5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300"/>
              </a:spcBef>
              <a:buClrTx/>
              <a:buSzTx/>
              <a:buNone/>
              <a:defRPr sz="1500" i="1"/>
            </a:pPr>
            <a:endParaRPr/>
          </a:p>
        </p:txBody>
      </p:sp>
      <p:sp>
        <p:nvSpPr>
          <p:cNvPr id="290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5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  <a:defRPr sz="2100"/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618674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7949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Rectangle 2"/>
          <p:cNvSpPr/>
          <p:nvPr/>
        </p:nvSpPr>
        <p:spPr>
          <a:xfrm>
            <a:off x="1" y="1125545"/>
            <a:ext cx="9140826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1800"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14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9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9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21" y="6403152"/>
            <a:ext cx="186909" cy="184666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1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5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00"/>
              </a:spcBef>
              <a:buClrTx/>
              <a:buSzTx/>
              <a:buNone/>
              <a:defRPr sz="1500" i="1"/>
            </a:lvl1pPr>
            <a:lvl2pPr marL="298846" indent="-122635">
              <a:spcBef>
                <a:spcPts val="1300"/>
              </a:spcBef>
              <a:buClrTx/>
              <a:defRPr sz="1500" i="1"/>
            </a:lvl2pPr>
            <a:lvl3pPr marL="411162" indent="-111125">
              <a:spcBef>
                <a:spcPts val="1300"/>
              </a:spcBef>
              <a:buClrTx/>
              <a:defRPr sz="1500" i="1"/>
            </a:lvl3pPr>
            <a:lvl4pPr marL="596800" indent="-162223">
              <a:spcBef>
                <a:spcPts val="1300"/>
              </a:spcBef>
              <a:buClrTx/>
              <a:defRPr sz="1500" i="1"/>
            </a:lvl4pPr>
            <a:lvl5pPr marL="749498" indent="-183952">
              <a:spcBef>
                <a:spcPts val="1300"/>
              </a:spcBef>
              <a:buClrTx/>
              <a:defRPr sz="15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5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  <a:defRPr sz="2100"/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66277207"/>
      </p:ext>
    </p:extLst>
  </p:cSld>
  <p:clrMapOvr>
    <a:masterClrMapping/>
  </p:clrMapOvr>
  <p:transition spd="med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21" y="6403152"/>
            <a:ext cx="186909" cy="184666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387087"/>
      </p:ext>
    </p:extLst>
  </p:cSld>
  <p:clrMapOvr>
    <a:masterClrMapping/>
  </p:clrMapOvr>
  <p:transition spd="med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" name="Rectangle 2"/>
          <p:cNvSpPr/>
          <p:nvPr/>
        </p:nvSpPr>
        <p:spPr>
          <a:xfrm>
            <a:off x="1" y="1125545"/>
            <a:ext cx="9140826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1800"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32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9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9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100"/>
            </a:lvl1pPr>
          </a:lstStyle>
          <a:p>
            <a:r>
              <a:t>Текст заголовка</a:t>
            </a:r>
          </a:p>
        </p:txBody>
      </p:sp>
      <p:sp>
        <p:nvSpPr>
          <p:cNvPr id="293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27051" y="1346200"/>
            <a:ext cx="8312151" cy="4940300"/>
          </a:xfrm>
          <a:prstGeom prst="rect">
            <a:avLst/>
          </a:prstGeom>
        </p:spPr>
        <p:txBody>
          <a:bodyPr>
            <a:normAutofit/>
          </a:bodyPr>
          <a:lstStyle>
            <a:lvl1pPr marL="339328" indent="-339328">
              <a:spcBef>
                <a:spcPts val="1600"/>
              </a:spcBef>
              <a:buSzPct val="100000"/>
              <a:buAutoNum type="arabicPeriod"/>
              <a:defRPr sz="1800"/>
            </a:lvl1pPr>
            <a:lvl2pPr marL="547926" indent="-208597">
              <a:spcBef>
                <a:spcPts val="1600"/>
              </a:spcBef>
              <a:defRPr sz="1800"/>
            </a:lvl2pPr>
            <a:lvl3pPr marL="685800" indent="-172641">
              <a:spcBef>
                <a:spcPts val="1600"/>
              </a:spcBef>
              <a:defRPr sz="1800"/>
            </a:lvl3pPr>
            <a:lvl4pPr marL="946546" indent="-260746">
              <a:spcBef>
                <a:spcPts val="1600"/>
              </a:spcBef>
              <a:defRPr sz="1800"/>
            </a:lvl4pPr>
            <a:lvl5pPr marL="1159669" indent="-300038">
              <a:spcBef>
                <a:spcPts val="1600"/>
              </a:spcBef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21" y="6403152"/>
            <a:ext cx="186909" cy="184666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7921376"/>
      </p:ext>
    </p:extLst>
  </p:cSld>
  <p:clrMapOvr>
    <a:masterClrMapping/>
  </p:clrMapOvr>
  <p:transition spd="med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" name="Rectangle 2"/>
          <p:cNvSpPr/>
          <p:nvPr/>
        </p:nvSpPr>
        <p:spPr>
          <a:xfrm>
            <a:off x="1" y="1125545"/>
            <a:ext cx="9140826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1800"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43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9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9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4457204"/>
      </p:ext>
    </p:extLst>
  </p:cSld>
  <p:clrMapOvr>
    <a:masterClrMapping/>
  </p:clrMapOvr>
  <p:transition spd="med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Rectangle 2"/>
          <p:cNvSpPr/>
          <p:nvPr/>
        </p:nvSpPr>
        <p:spPr>
          <a:xfrm>
            <a:off x="1" y="1125545"/>
            <a:ext cx="9140826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 sz="1800"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52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9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9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100"/>
            </a:lvl1pPr>
          </a:lstStyle>
          <a:p>
            <a:r>
              <a:t>Текст заголовка</a:t>
            </a:r>
          </a:p>
        </p:txBody>
      </p:sp>
      <p:sp>
        <p:nvSpPr>
          <p:cNvPr id="295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21" y="6403152"/>
            <a:ext cx="186909" cy="184666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359219"/>
      </p:ext>
    </p:extLst>
  </p:cSld>
  <p:clrMapOvr>
    <a:masterClrMapping/>
  </p:clrMapOvr>
  <p:transition spd="med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96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/>
            </a:lvl1pPr>
            <a:lvl2pPr marL="0" indent="4572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/>
            </a:lvl2pPr>
            <a:lvl3pPr marL="0" indent="9144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/>
            </a:lvl3pPr>
            <a:lvl4pPr marL="0" indent="13716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/>
            </a:lvl4pPr>
            <a:lvl5pPr marL="0" indent="18288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6466" y="6245232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1998585"/>
      </p:ext>
    </p:extLst>
  </p:cSld>
  <p:clrMapOvr>
    <a:masterClrMapping/>
  </p:clrMapOvr>
  <p:transition spd="med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97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Char char="•"/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Char char="•"/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6466" y="6245232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6800506"/>
      </p:ext>
    </p:extLst>
  </p:cSld>
  <p:clrMapOvr>
    <a:masterClrMapping/>
  </p:clrMapOvr>
  <p:transition spd="med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6" y="4406908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98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6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1pPr>
            <a:lvl2pPr marL="0" indent="4572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2pPr>
            <a:lvl3pPr marL="0" indent="9144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3pPr>
            <a:lvl4pPr marL="0" indent="13716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4pPr>
            <a:lvl5pPr marL="0" indent="18288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6466" y="6245232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3279657"/>
      </p:ext>
    </p:extLst>
  </p:cSld>
  <p:clrMapOvr>
    <a:masterClrMapping/>
  </p:clrMapOvr>
  <p:transition spd="med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98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Tx/>
              <a:buSzPct val="100000"/>
              <a:buChar char="•"/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lrTx/>
              <a:buChar char="–"/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buClrTx/>
              <a:buChar char="•"/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buClrTx/>
              <a:buChar char="–"/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buClrTx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9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6466" y="6245232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162228"/>
      </p:ext>
    </p:extLst>
  </p:cSld>
  <p:clrMapOvr>
    <a:masterClrMapping/>
  </p:clrMapOvr>
  <p:transition spd="med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99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99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9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pPr>
            <a:endParaRPr/>
          </a:p>
        </p:txBody>
      </p:sp>
      <p:sp>
        <p:nvSpPr>
          <p:cNvPr id="300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6466" y="6245232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39017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1444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0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6466" y="6245232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5305807"/>
      </p:ext>
    </p:extLst>
  </p:cSld>
  <p:clrMapOvr>
    <a:masterClrMapping/>
  </p:clrMapOvr>
  <p:transition spd="med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6466" y="6245232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221076"/>
      </p:ext>
    </p:extLst>
  </p:cSld>
  <p:clrMapOvr>
    <a:masterClrMapping/>
  </p:clrMapOvr>
  <p:transition spd="med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2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Char char="•"/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Char char="•"/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24" name="Текст 3"/>
          <p:cNvSpPr>
            <a:spLocks noGrp="1"/>
          </p:cNvSpPr>
          <p:nvPr>
            <p:ph type="body" sz="half" idx="13"/>
          </p:nvPr>
        </p:nvSpPr>
        <p:spPr>
          <a:xfrm>
            <a:off x="457203" y="1435102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pPr>
            <a:endParaRPr/>
          </a:p>
        </p:txBody>
      </p:sp>
      <p:sp>
        <p:nvSpPr>
          <p:cNvPr id="30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6466" y="6245232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004346"/>
      </p:ext>
    </p:extLst>
  </p:cSld>
  <p:clrMapOvr>
    <a:masterClrMapping/>
  </p:clrMapOvr>
  <p:transition spd="med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92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33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92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92" y="5367345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6466" y="6245232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86330"/>
      </p:ext>
    </p:extLst>
  </p:cSld>
  <p:clrMapOvr>
    <a:masterClrMapping/>
  </p:clrMapOvr>
  <p:transition spd="med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4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Char char="•"/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Char char="•"/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6466" y="6245232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200880"/>
      </p:ext>
    </p:extLst>
  </p:cSld>
  <p:clrMapOvr>
    <a:masterClrMapping/>
  </p:clrMapOvr>
  <p:transition spd="med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1" y="274638"/>
            <a:ext cx="2057400" cy="585152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5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Char char="•"/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Char char="•"/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6466" y="6245232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319355"/>
      </p:ext>
    </p:extLst>
  </p:cSld>
  <p:clrMapOvr>
    <a:masterClrMapping/>
  </p:clrMapOvr>
  <p:transition spd="med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6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Char char="•"/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Char char="•"/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6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6466" y="6245232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083918"/>
      </p:ext>
    </p:extLst>
  </p:cSld>
  <p:clrMapOvr>
    <a:masterClrMapping/>
  </p:clrMapOvr>
  <p:transition spd="med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Char char="•"/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Char char="•"/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6466" y="6245232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1068620"/>
      </p:ext>
    </p:extLst>
  </p:cSld>
  <p:clrMapOvr>
    <a:masterClrMapping/>
  </p:clrMapOvr>
  <p:transition spd="med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7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21859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Char char="•"/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Char char="•"/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6466" y="6245232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237452"/>
      </p:ext>
    </p:extLst>
  </p:cSld>
  <p:clrMapOvr>
    <a:masterClrMapping/>
  </p:clrMapOvr>
  <p:transition spd="med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75000"/>
              </a:lnSpc>
              <a:defRPr sz="44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ClrTx/>
              <a:buSzTx/>
              <a:buNone/>
              <a:defRPr sz="2000" i="1"/>
            </a:lvl1pPr>
            <a:lvl2pPr marL="661307" indent="-204107">
              <a:spcBef>
                <a:spcPts val="400"/>
              </a:spcBef>
              <a:buClrTx/>
              <a:buChar char="–"/>
              <a:defRPr sz="2000" i="1"/>
            </a:lvl2pPr>
            <a:lvl3pPr marL="1104900" indent="-190500">
              <a:spcBef>
                <a:spcPts val="400"/>
              </a:spcBef>
              <a:buClrTx/>
              <a:buChar char="•"/>
              <a:defRPr sz="2000" i="1"/>
            </a:lvl3pPr>
            <a:lvl4pPr marL="1600200" indent="-228600">
              <a:spcBef>
                <a:spcPts val="400"/>
              </a:spcBef>
              <a:buClrTx/>
              <a:buChar char="–"/>
              <a:defRPr sz="2000" i="1"/>
            </a:lvl4pPr>
            <a:lvl5pPr marL="2057400" indent="-228600">
              <a:spcBef>
                <a:spcPts val="4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8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4760" y="640314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5082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0271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09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309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2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2000">
                <a:solidFill>
                  <a:schemeClr val="accent5"/>
                </a:solidFill>
              </a:defRPr>
            </a:lvl1pPr>
            <a:lvl2pPr marL="398463" indent="-163513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2pPr>
            <a:lvl3pPr marL="597605" indent="-197555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3pPr>
            <a:lvl4pPr marL="795734" indent="-216297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4pPr>
            <a:lvl5pPr marL="987652" indent="-233590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5" y="3573462"/>
            <a:ext cx="7413625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3200"/>
            </a:lvl1pPr>
          </a:lstStyle>
          <a:p>
            <a:r>
              <a:t>Текст заголовка</a:t>
            </a:r>
          </a:p>
        </p:txBody>
      </p:sp>
      <p:pic>
        <p:nvPicPr>
          <p:cNvPr id="3099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0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31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2912048"/>
      </p:ext>
    </p:extLst>
  </p:cSld>
  <p:clrMapOvr>
    <a:masterClrMapping/>
  </p:clrMapOvr>
  <p:transition spd="med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09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3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31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4125730784"/>
      </p:ext>
    </p:extLst>
  </p:cSld>
  <p:clrMapOvr>
    <a:masterClrMapping/>
  </p:clrMapOvr>
  <p:transition spd="med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20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312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23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800"/>
              </a:spcBef>
              <a:buClrTx/>
              <a:buSzTx/>
              <a:buNone/>
              <a:defRPr sz="2000" i="1"/>
            </a:pPr>
            <a:endParaRPr/>
          </a:p>
        </p:txBody>
      </p:sp>
      <p:sp>
        <p:nvSpPr>
          <p:cNvPr id="31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9716773"/>
      </p:ext>
    </p:extLst>
  </p:cSld>
  <p:clrMapOvr>
    <a:masterClrMapping/>
  </p:clrMapOvr>
  <p:transition spd="med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32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31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84696590"/>
      </p:ext>
    </p:extLst>
  </p:cSld>
  <p:clrMapOvr>
    <a:masterClrMapping/>
  </p:clrMapOvr>
  <p:transition spd="med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023579"/>
      </p:ext>
    </p:extLst>
  </p:cSld>
  <p:clrMapOvr>
    <a:masterClrMapping/>
  </p:clrMapOvr>
  <p:transition spd="med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50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31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1"/>
            <a:ext cx="233395" cy="230832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2366067"/>
      </p:ext>
    </p:extLst>
  </p:cSld>
  <p:clrMapOvr>
    <a:masterClrMapping/>
  </p:clrMapOvr>
  <p:transition spd="med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5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31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2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2000">
                <a:solidFill>
                  <a:schemeClr val="accent5"/>
                </a:solidFill>
              </a:defRPr>
            </a:lvl1pPr>
            <a:lvl2pPr marL="398463" indent="-163513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2pPr>
            <a:lvl3pPr marL="597605" indent="-197555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3pPr>
            <a:lvl4pPr marL="795734" indent="-216297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4pPr>
            <a:lvl5pPr marL="987652" indent="-233590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6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5" y="3573462"/>
            <a:ext cx="7413625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3200"/>
            </a:lvl1pPr>
          </a:lstStyle>
          <a:p>
            <a:r>
              <a:t>Текст заголовка</a:t>
            </a:r>
          </a:p>
        </p:txBody>
      </p:sp>
      <p:pic>
        <p:nvPicPr>
          <p:cNvPr id="3162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3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31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488789"/>
      </p:ext>
    </p:extLst>
  </p:cSld>
  <p:clrMapOvr>
    <a:masterClrMapping/>
  </p:clrMapOvr>
  <p:transition spd="med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72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31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31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3224317214"/>
      </p:ext>
    </p:extLst>
  </p:cSld>
  <p:clrMapOvr>
    <a:masterClrMapping/>
  </p:clrMapOvr>
  <p:transition spd="med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83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31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86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800"/>
              </a:spcBef>
              <a:buClrTx/>
              <a:buSzTx/>
              <a:buNone/>
              <a:defRPr sz="2000" i="1"/>
            </a:pPr>
            <a:endParaRPr/>
          </a:p>
        </p:txBody>
      </p:sp>
      <p:sp>
        <p:nvSpPr>
          <p:cNvPr id="31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12489197"/>
      </p:ext>
    </p:extLst>
  </p:cSld>
  <p:clrMapOvr>
    <a:masterClrMapping/>
  </p:clrMapOvr>
  <p:transition spd="med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95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3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9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4698405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21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794808"/>
      </p:ext>
    </p:extLst>
  </p:cSld>
  <p:clrMapOvr>
    <a:masterClrMapping/>
  </p:clrMapOvr>
  <p:transition spd="med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213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3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5" y="115887"/>
            <a:ext cx="8469314" cy="100965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2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497258"/>
      </p:ext>
    </p:extLst>
  </p:cSld>
  <p:clrMapOvr>
    <a:masterClrMapping/>
  </p:clrMapOvr>
  <p:transition spd="med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223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32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4" y="116540"/>
            <a:ext cx="8469314" cy="10089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4F4D52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22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39725" y="1343025"/>
            <a:ext cx="8469314" cy="4937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defRPr sz="1800"/>
            </a:lvl1pPr>
            <a:lvl2pPr marL="398463" indent="-163513">
              <a:lnSpc>
                <a:spcPct val="100000"/>
              </a:lnSpc>
              <a:spcBef>
                <a:spcPts val="1600"/>
              </a:spcBef>
              <a:defRPr sz="1800"/>
            </a:lvl2pPr>
            <a:lvl3pPr marL="577850" indent="-177800">
              <a:lnSpc>
                <a:spcPct val="100000"/>
              </a:lnSpc>
              <a:spcBef>
                <a:spcPts val="1600"/>
              </a:spcBef>
              <a:defRPr sz="1800"/>
            </a:lvl3pPr>
            <a:lvl4pPr marL="752475" indent="-173037">
              <a:lnSpc>
                <a:spcPct val="100000"/>
              </a:lnSpc>
              <a:spcBef>
                <a:spcPts val="1600"/>
              </a:spcBef>
              <a:defRPr sz="1800"/>
            </a:lvl4pPr>
            <a:lvl5pPr marL="917575" indent="-163512">
              <a:lnSpc>
                <a:spcPct val="100000"/>
              </a:lnSpc>
              <a:spcBef>
                <a:spcPts val="1600"/>
              </a:spcBef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26" name="TextBox 8"/>
          <p:cNvSpPr txBox="1"/>
          <p:nvPr/>
        </p:nvSpPr>
        <p:spPr>
          <a:xfrm>
            <a:off x="336549" y="6672432"/>
            <a:ext cx="389562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rgbClr val="404040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Novartis Confidential – For Internal Business Use Only</a:t>
            </a:r>
          </a:p>
        </p:txBody>
      </p:sp>
      <p:sp>
        <p:nvSpPr>
          <p:cNvPr id="3227" name="Right Triangle 6"/>
          <p:cNvSpPr/>
          <p:nvPr/>
        </p:nvSpPr>
        <p:spPr>
          <a:xfrm rot="16200000" flipH="1">
            <a:off x="8471917" y="540"/>
            <a:ext cx="670973" cy="670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 sz="1100" b="1">
                <a:solidFill>
                  <a:srgbClr val="FFFFFF"/>
                </a:solidFill>
              </a:defRPr>
            </a:pPr>
            <a:endParaRPr sz="1100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28" name="Rounded Rectangle 21"/>
          <p:cNvSpPr/>
          <p:nvPr/>
        </p:nvSpPr>
        <p:spPr>
          <a:xfrm>
            <a:off x="8812213" y="45915"/>
            <a:ext cx="285464" cy="288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30" y="21600"/>
                </a:moveTo>
                <a:lnTo>
                  <a:pt x="12470" y="21600"/>
                </a:lnTo>
                <a:lnTo>
                  <a:pt x="12470" y="21600"/>
                </a:lnTo>
                <a:lnTo>
                  <a:pt x="9130" y="21600"/>
                </a:lnTo>
                <a:close/>
                <a:moveTo>
                  <a:pt x="10800" y="0"/>
                </a:moveTo>
                <a:lnTo>
                  <a:pt x="15104" y="4275"/>
                </a:lnTo>
                <a:lnTo>
                  <a:pt x="15104" y="2117"/>
                </a:lnTo>
                <a:cubicBezTo>
                  <a:pt x="15104" y="1899"/>
                  <a:pt x="15283" y="1722"/>
                  <a:pt x="15503" y="1722"/>
                </a:cubicBezTo>
                <a:lnTo>
                  <a:pt x="17100" y="1722"/>
                </a:lnTo>
                <a:cubicBezTo>
                  <a:pt x="17321" y="1722"/>
                  <a:pt x="17499" y="1899"/>
                  <a:pt x="17499" y="2117"/>
                </a:cubicBezTo>
                <a:lnTo>
                  <a:pt x="17499" y="6653"/>
                </a:lnTo>
                <a:lnTo>
                  <a:pt x="21600" y="10726"/>
                </a:lnTo>
                <a:lnTo>
                  <a:pt x="18746" y="10726"/>
                </a:lnTo>
                <a:lnTo>
                  <a:pt x="18746" y="20027"/>
                </a:lnTo>
                <a:cubicBezTo>
                  <a:pt x="18746" y="20896"/>
                  <a:pt x="18036" y="21600"/>
                  <a:pt x="17159" y="21600"/>
                </a:cubicBezTo>
                <a:lnTo>
                  <a:pt x="12470" y="21600"/>
                </a:lnTo>
                <a:lnTo>
                  <a:pt x="12470" y="15319"/>
                </a:lnTo>
                <a:lnTo>
                  <a:pt x="9130" y="15319"/>
                </a:lnTo>
                <a:lnTo>
                  <a:pt x="9130" y="21600"/>
                </a:lnTo>
                <a:lnTo>
                  <a:pt x="4441" y="21600"/>
                </a:lnTo>
                <a:cubicBezTo>
                  <a:pt x="3564" y="21600"/>
                  <a:pt x="2854" y="20896"/>
                  <a:pt x="2854" y="20027"/>
                </a:cubicBezTo>
                <a:lnTo>
                  <a:pt x="2854" y="10726"/>
                </a:lnTo>
                <a:lnTo>
                  <a:pt x="0" y="10726"/>
                </a:lnTo>
                <a:close/>
              </a:path>
            </a:pathLst>
          </a:custGeom>
          <a:solidFill>
            <a:srgbClr val="FEEFD1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243531"/>
      </p:ext>
    </p:extLst>
  </p:cSld>
  <p:clrMapOvr>
    <a:masterClrMapping/>
  </p:clrMapOvr>
  <p:transition spd="med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23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32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2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2000">
                <a:solidFill>
                  <a:schemeClr val="accent5"/>
                </a:solidFill>
              </a:defRPr>
            </a:lvl1pPr>
            <a:lvl2pPr marL="398463" indent="-163513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2pPr>
            <a:lvl3pPr marL="597605" indent="-197555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3pPr>
            <a:lvl4pPr marL="795734" indent="-216297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4pPr>
            <a:lvl5pPr marL="987652" indent="-233590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5" y="3573462"/>
            <a:ext cx="7413625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3200"/>
            </a:lvl1pPr>
          </a:lstStyle>
          <a:p>
            <a:r>
              <a:t>Текст заголовка</a:t>
            </a:r>
          </a:p>
        </p:txBody>
      </p:sp>
      <p:pic>
        <p:nvPicPr>
          <p:cNvPr id="3240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1" name="Logo" descr="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32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923454"/>
      </p:ext>
    </p:extLst>
  </p:cSld>
  <p:clrMapOvr>
    <a:masterClrMapping/>
  </p:clrMapOvr>
  <p:transition spd="med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250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0439" y="6249289"/>
            <a:ext cx="1410288" cy="494412"/>
          </a:xfrm>
          <a:prstGeom prst="rect">
            <a:avLst/>
          </a:prstGeom>
          <a:ln w="12700">
            <a:miter lim="400000"/>
          </a:ln>
        </p:spPr>
      </p:pic>
      <p:sp>
        <p:nvSpPr>
          <p:cNvPr id="325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32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25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4119101952"/>
      </p:ext>
    </p:extLst>
  </p:cSld>
  <p:clrMapOvr>
    <a:masterClrMapping/>
  </p:clrMapOvr>
  <p:transition spd="med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261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0439" y="6249289"/>
            <a:ext cx="1410288" cy="494412"/>
          </a:xfrm>
          <a:prstGeom prst="rect">
            <a:avLst/>
          </a:prstGeom>
          <a:ln w="12700">
            <a:miter lim="400000"/>
          </a:ln>
        </p:spPr>
      </p:pic>
      <p:sp>
        <p:nvSpPr>
          <p:cNvPr id="326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264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800"/>
              </a:spcBef>
              <a:buClrTx/>
              <a:buSzTx/>
              <a:buNone/>
              <a:defRPr sz="2000" i="1"/>
            </a:pPr>
            <a:endParaRPr/>
          </a:p>
        </p:txBody>
      </p:sp>
      <p:sp>
        <p:nvSpPr>
          <p:cNvPr id="32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9898860"/>
      </p:ext>
    </p:extLst>
  </p:cSld>
  <p:clrMapOvr>
    <a:masterClrMapping/>
  </p:clrMapOvr>
  <p:transition spd="med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273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0439" y="6249289"/>
            <a:ext cx="1410288" cy="494412"/>
          </a:xfrm>
          <a:prstGeom prst="rect">
            <a:avLst/>
          </a:prstGeom>
          <a:ln w="12700">
            <a:miter lim="400000"/>
          </a:ln>
        </p:spPr>
      </p:pic>
      <p:sp>
        <p:nvSpPr>
          <p:cNvPr id="32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2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7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75041664"/>
      </p:ext>
    </p:extLst>
  </p:cSld>
  <p:clrMapOvr>
    <a:masterClrMapping/>
  </p:clrMapOvr>
  <p:transition spd="med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723126"/>
      </p:ext>
    </p:extLst>
  </p:cSld>
  <p:clrMapOvr>
    <a:masterClrMapping/>
  </p:clrMapOvr>
  <p:transition spd="med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0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91" name="Picture Placeholder 4"/>
          <p:cNvSpPr>
            <a:spLocks noGrp="1"/>
          </p:cNvSpPr>
          <p:nvPr>
            <p:ph type="pic" idx="13"/>
          </p:nvPr>
        </p:nvSpPr>
        <p:spPr>
          <a:xfrm>
            <a:off x="685800" y="457200"/>
            <a:ext cx="7770814" cy="379476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65961" y="4389128"/>
            <a:ext cx="6490654" cy="96012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2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957" y="5440687"/>
            <a:ext cx="4343401" cy="109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9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914400"/>
            <a:ext cx="1965962" cy="777241"/>
          </a:xfrm>
          <a:prstGeom prst="rect">
            <a:avLst/>
          </a:prstGeom>
          <a:solidFill>
            <a:srgbClr val="0460A9"/>
          </a:solidFill>
        </p:spPr>
        <p:txBody>
          <a:bodyPr lIns="91439" tIns="91439" rIns="91439" bIns="91439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000" b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305" name="Group 3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295" name="Straight Connector 7"/>
            <p:cNvSpPr/>
            <p:nvPr/>
          </p:nvSpPr>
          <p:spPr>
            <a:xfrm flipV="1">
              <a:off x="1646017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6" name="Straight Connector 9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7" name="Straight Connector 10"/>
            <p:cNvSpPr/>
            <p:nvPr/>
          </p:nvSpPr>
          <p:spPr>
            <a:xfrm flipV="1">
              <a:off x="1646017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8" name="Straight Connector 12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9" name="Straight Connector 14"/>
            <p:cNvSpPr/>
            <p:nvPr/>
          </p:nvSpPr>
          <p:spPr>
            <a:xfrm flipV="1">
              <a:off x="210312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0" name="Straight Connector 15"/>
            <p:cNvSpPr/>
            <p:nvPr/>
          </p:nvSpPr>
          <p:spPr>
            <a:xfrm flipV="1">
              <a:off x="210312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1" name="Straight Connector 18"/>
            <p:cNvSpPr/>
            <p:nvPr/>
          </p:nvSpPr>
          <p:spPr>
            <a:xfrm>
              <a:off x="9326879" y="1828800"/>
              <a:ext cx="91440" cy="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2" name="Straight Connector 20"/>
            <p:cNvSpPr/>
            <p:nvPr/>
          </p:nvSpPr>
          <p:spPr>
            <a:xfrm>
              <a:off x="0" y="1828800"/>
              <a:ext cx="91440" cy="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3" name="Straight Connector 24"/>
            <p:cNvSpPr/>
            <p:nvPr/>
          </p:nvSpPr>
          <p:spPr>
            <a:xfrm>
              <a:off x="9326879" y="10515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4" name="Straight Connector 25"/>
            <p:cNvSpPr/>
            <p:nvPr/>
          </p:nvSpPr>
          <p:spPr>
            <a:xfrm>
              <a:off x="0" y="10515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306" name="Picture 21" descr="Picture 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330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180124"/>
      </p:ext>
    </p:extLst>
  </p:cSld>
  <p:clrMapOvr>
    <a:masterClrMapping/>
  </p:clrMapOvr>
  <p:transition spd="med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4" name="Picture 18" descr="Picture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1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65961" y="2331726"/>
            <a:ext cx="6490654" cy="2286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1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961" y="4709169"/>
            <a:ext cx="6490654" cy="13249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914400"/>
            <a:ext cx="1965962" cy="777241"/>
          </a:xfrm>
          <a:prstGeom prst="rect">
            <a:avLst/>
          </a:prstGeom>
          <a:solidFill>
            <a:srgbClr val="0460A9"/>
          </a:solidFill>
        </p:spPr>
        <p:txBody>
          <a:bodyPr lIns="91439" tIns="91439" rIns="91439" bIns="91439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000" b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328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318" name="Straight Connector 21"/>
            <p:cNvSpPr/>
            <p:nvPr/>
          </p:nvSpPr>
          <p:spPr>
            <a:xfrm flipV="1">
              <a:off x="1646017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Straight Connector 2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Straight Connector 23"/>
            <p:cNvSpPr/>
            <p:nvPr/>
          </p:nvSpPr>
          <p:spPr>
            <a:xfrm flipV="1">
              <a:off x="1646017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1" name="Straight Connector 26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2" name="Straight Connector 27"/>
            <p:cNvSpPr/>
            <p:nvPr/>
          </p:nvSpPr>
          <p:spPr>
            <a:xfrm flipV="1">
              <a:off x="210312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3" name="Straight Connector 28"/>
            <p:cNvSpPr/>
            <p:nvPr/>
          </p:nvSpPr>
          <p:spPr>
            <a:xfrm flipV="1">
              <a:off x="210312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4" name="Straight Connector 29"/>
            <p:cNvSpPr/>
            <p:nvPr/>
          </p:nvSpPr>
          <p:spPr>
            <a:xfrm>
              <a:off x="9326879" y="1828800"/>
              <a:ext cx="91440" cy="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5" name="Straight Connector 30"/>
            <p:cNvSpPr/>
            <p:nvPr/>
          </p:nvSpPr>
          <p:spPr>
            <a:xfrm>
              <a:off x="0" y="1828800"/>
              <a:ext cx="91440" cy="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6" name="Straight Connector 31"/>
            <p:cNvSpPr/>
            <p:nvPr/>
          </p:nvSpPr>
          <p:spPr>
            <a:xfrm>
              <a:off x="9326879" y="10515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7" name="Straight Connector 32"/>
            <p:cNvSpPr/>
            <p:nvPr/>
          </p:nvSpPr>
          <p:spPr>
            <a:xfrm>
              <a:off x="0" y="10515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329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33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66888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5607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defRPr b="0" smtClean="0"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defRPr/>
            </a:pPr>
            <a:fld id="{4A3EC0DF-EE5F-4543-904D-40F5C1947E98}" type="datetime1">
              <a:rPr lang="ru-RU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defRPr/>
              </a:pPr>
              <a:t>22.03.2020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defRPr b="0" smtClean="0"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defRPr/>
            </a:pPr>
            <a:endParaRPr lang="en-GB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defRPr b="0" smtClean="0"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defRPr/>
            </a:pPr>
            <a:fld id="{E1DB3F60-39B8-44C6-BDB6-A1D1B8BF5448}" type="slidenum">
              <a:rPr lang="en-US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5704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4036" y="6440849"/>
            <a:ext cx="1645920" cy="300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52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338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3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4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5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2437" indent="-452437">
              <a:lnSpc>
                <a:spcPct val="100000"/>
              </a:lnSpc>
              <a:spcBef>
                <a:spcPts val="1200"/>
              </a:spcBef>
              <a:buClrTx/>
              <a:buSzPct val="100000"/>
              <a:buAutoNum type="arabicPeriod"/>
              <a:tabLst>
                <a:tab pos="3987800" algn="r"/>
                <a:tab pos="8229600" algn="r"/>
              </a:tabLst>
            </a:lvl1pPr>
            <a:lvl2pPr marL="761471" indent="-309033">
              <a:lnSpc>
                <a:spcPct val="100000"/>
              </a:lnSpc>
              <a:spcBef>
                <a:spcPts val="1200"/>
              </a:spcBef>
              <a:buClrTx/>
              <a:buChar char="–"/>
              <a:tabLst>
                <a:tab pos="3987800" algn="r"/>
                <a:tab pos="8229600" algn="r"/>
              </a:tabLst>
            </a:lvl2pPr>
            <a:lvl3pPr marL="1029493" indent="-345281">
              <a:lnSpc>
                <a:spcPct val="100000"/>
              </a:lnSpc>
              <a:spcBef>
                <a:spcPts val="1200"/>
              </a:spcBef>
              <a:buClrTx/>
              <a:buChar char="–"/>
              <a:tabLst>
                <a:tab pos="3987800" algn="r"/>
                <a:tab pos="8229600" algn="r"/>
              </a:tabLst>
            </a:lvl3pPr>
            <a:lvl4pPr marL="1262062" indent="-347662">
              <a:lnSpc>
                <a:spcPct val="100000"/>
              </a:lnSpc>
              <a:spcBef>
                <a:spcPts val="1200"/>
              </a:spcBef>
              <a:buClrTx/>
              <a:buChar char="–"/>
              <a:tabLst>
                <a:tab pos="3987800" algn="r"/>
                <a:tab pos="8229600" algn="r"/>
              </a:tabLst>
            </a:lvl4pPr>
            <a:lvl5pPr marL="1479550" indent="-333375">
              <a:lnSpc>
                <a:spcPct val="100000"/>
              </a:lnSpc>
              <a:spcBef>
                <a:spcPts val="1200"/>
              </a:spcBef>
              <a:buClrTx/>
              <a:buChar char="–"/>
              <a:tabLst>
                <a:tab pos="3987800" algn="r"/>
                <a:tab pos="8229600" algn="r"/>
              </a:tabLst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598392"/>
      </p:ext>
    </p:extLst>
  </p:cSld>
  <p:clrMapOvr>
    <a:masterClrMapping/>
  </p:clrMapOvr>
  <p:transition spd="med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4036" y="6440849"/>
            <a:ext cx="1645920" cy="300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77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363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7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8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9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7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7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Tx/>
              <a:buSzPct val="120000"/>
              <a:buFont typeface="Arial"/>
              <a:buChar char="•"/>
              <a:tabLst>
                <a:tab pos="3987800" algn="r"/>
                <a:tab pos="8229600" algn="r"/>
              </a:tabLst>
            </a:lvl1pPr>
            <a:lvl2pPr marL="533400" indent="-3048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2pPr>
            <a:lvl3pPr marL="800100" indent="-3429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3pPr>
            <a:lvl4pPr marL="1028700" indent="-3429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4pPr>
            <a:lvl5pPr marL="1257300" indent="-3429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439814"/>
      </p:ext>
    </p:extLst>
  </p:cSld>
  <p:clrMapOvr>
    <a:masterClrMapping/>
  </p:clrMapOvr>
  <p:transition spd="med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4036" y="6440849"/>
            <a:ext cx="1645920" cy="300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02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388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8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9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0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1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0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85801" y="1508761"/>
            <a:ext cx="3794760" cy="45253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Tx/>
              <a:buSzPct val="120000"/>
              <a:buFont typeface="Arial"/>
              <a:buChar char="•"/>
              <a:tabLst>
                <a:tab pos="3987800" algn="r"/>
                <a:tab pos="8229600" algn="r"/>
              </a:tabLst>
            </a:lvl1pPr>
            <a:lvl2pPr marL="533400" indent="-3048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2pPr>
            <a:lvl3pPr marL="800100" indent="-3429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3pPr>
            <a:lvl4pPr marL="1028700" indent="-3429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4pPr>
            <a:lvl5pPr marL="1257300" indent="-3429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–"/>
              <a:tabLst>
                <a:tab pos="3987800" algn="r"/>
                <a:tab pos="8229600" algn="r"/>
              </a:tabLst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4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792745"/>
      </p:ext>
    </p:extLst>
  </p:cSld>
  <p:clrMapOvr>
    <a:masterClrMapping/>
  </p:clrMapOvr>
  <p:transition spd="med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4036" y="6440849"/>
            <a:ext cx="1645920" cy="300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27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413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2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3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2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63440" y="5623569"/>
            <a:ext cx="3794760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1pPr>
            <a:lvl2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2pPr>
            <a:lvl3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3pPr>
            <a:lvl4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4pPr>
            <a:lvl5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4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467993"/>
      </p:ext>
    </p:extLst>
  </p:cSld>
  <p:clrMapOvr>
    <a:masterClrMapping/>
  </p:clrMapOvr>
  <p:transition spd="med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4036" y="6440849"/>
            <a:ext cx="1645920" cy="300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52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438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7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8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9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0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1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45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85800" y="1508761"/>
            <a:ext cx="7772400" cy="45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</a:lvl1pPr>
            <a:lvl2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</a:lvl2pPr>
            <a:lvl3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</a:lvl3pPr>
            <a:lvl4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</a:lvl4pPr>
            <a:lvl5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5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5800" y="5623569"/>
            <a:ext cx="7772400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pPr>
            <a:endParaRPr/>
          </a:p>
        </p:txBody>
      </p:sp>
      <p:sp>
        <p:nvSpPr>
          <p:cNvPr id="34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439320"/>
      </p:ext>
    </p:extLst>
  </p:cSld>
  <p:clrMapOvr>
    <a:masterClrMapping/>
  </p:clrMapOvr>
  <p:transition spd="med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4036" y="6440849"/>
            <a:ext cx="1645920" cy="300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78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464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5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6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7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8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9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0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1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2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3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4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5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6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7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7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85801" y="5623569"/>
            <a:ext cx="3794760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1pPr>
            <a:lvl2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2pPr>
            <a:lvl3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3pPr>
            <a:lvl4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4pPr>
            <a:lvl5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8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63440" y="5623569"/>
            <a:ext cx="3794760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pPr>
            <a:endParaRPr/>
          </a:p>
        </p:txBody>
      </p:sp>
      <p:sp>
        <p:nvSpPr>
          <p:cNvPr id="34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48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5800" y="1508761"/>
            <a:ext cx="7772400" cy="453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</a:pPr>
            <a:endParaRPr/>
          </a:p>
        </p:txBody>
      </p:sp>
      <p:sp>
        <p:nvSpPr>
          <p:cNvPr id="348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958944"/>
      </p:ext>
    </p:extLst>
  </p:cSld>
  <p:clrMapOvr>
    <a:masterClrMapping/>
  </p:clrMapOvr>
  <p:transition spd="med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4036" y="6440849"/>
            <a:ext cx="1645920" cy="300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05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491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2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3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4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5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6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7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8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9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0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1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2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3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4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0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85801" y="5623569"/>
            <a:ext cx="2468880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1pPr>
            <a:lvl2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2pPr>
            <a:lvl3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3pPr>
            <a:lvl4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4pPr>
            <a:lvl5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0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37561" y="5623569"/>
            <a:ext cx="2468881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pPr>
            <a:endParaRPr/>
          </a:p>
        </p:txBody>
      </p:sp>
      <p:sp>
        <p:nvSpPr>
          <p:cNvPr id="350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989320" y="5623569"/>
            <a:ext cx="2468881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pPr>
            <a:endParaRPr/>
          </a:p>
        </p:txBody>
      </p:sp>
      <p:sp>
        <p:nvSpPr>
          <p:cNvPr id="350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85800" y="1508761"/>
            <a:ext cx="7772400" cy="453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</a:pPr>
            <a:endParaRPr/>
          </a:p>
        </p:txBody>
      </p:sp>
      <p:sp>
        <p:nvSpPr>
          <p:cNvPr id="35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817027"/>
      </p:ext>
    </p:extLst>
  </p:cSld>
  <p:clrMapOvr>
    <a:masterClrMapping/>
  </p:clrMapOvr>
  <p:transition spd="med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4036" y="6440849"/>
            <a:ext cx="1645920" cy="300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3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519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0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1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2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3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4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5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6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7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8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9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0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1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2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663440" y="1508761"/>
            <a:ext cx="3794760" cy="45253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4400">
                <a:solidFill>
                  <a:srgbClr val="0460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4400">
                <a:solidFill>
                  <a:srgbClr val="0460A9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3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5799" y="5623569"/>
            <a:ext cx="3794761" cy="4105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200" b="1"/>
            </a:pPr>
            <a:endParaRPr/>
          </a:p>
        </p:txBody>
      </p:sp>
      <p:sp>
        <p:nvSpPr>
          <p:cNvPr id="35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275385"/>
      </p:ext>
    </p:extLst>
  </p:cSld>
  <p:clrMapOvr>
    <a:masterClrMapping/>
  </p:clrMapOvr>
  <p:transition spd="med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4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65961" y="4389128"/>
            <a:ext cx="6490654" cy="96012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4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960" y="5440687"/>
            <a:ext cx="4343401" cy="109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3553" name="Group 2"/>
          <p:cNvGrpSpPr/>
          <p:nvPr/>
        </p:nvGrpSpPr>
        <p:grpSpPr>
          <a:xfrm>
            <a:off x="1508859" y="-137159"/>
            <a:ext cx="6949344" cy="7132319"/>
            <a:chOff x="0" y="1"/>
            <a:chExt cx="6949342" cy="7132318"/>
          </a:xfrm>
        </p:grpSpPr>
        <p:sp>
          <p:nvSpPr>
            <p:cNvPr id="3547" name="Straight Connector 24"/>
            <p:cNvSpPr/>
            <p:nvPr/>
          </p:nvSpPr>
          <p:spPr>
            <a:xfrm flipV="1">
              <a:off x="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8" name="Straight Connector 25"/>
            <p:cNvSpPr/>
            <p:nvPr/>
          </p:nvSpPr>
          <p:spPr>
            <a:xfrm flipV="1">
              <a:off x="694934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9" name="Straight Connector 26"/>
            <p:cNvSpPr/>
            <p:nvPr/>
          </p:nvSpPr>
          <p:spPr>
            <a:xfrm flipV="1">
              <a:off x="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0" name="Straight Connector 27"/>
            <p:cNvSpPr/>
            <p:nvPr/>
          </p:nvSpPr>
          <p:spPr>
            <a:xfrm flipV="1">
              <a:off x="694934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1" name="Straight Connector 28"/>
            <p:cNvSpPr/>
            <p:nvPr/>
          </p:nvSpPr>
          <p:spPr>
            <a:xfrm flipV="1">
              <a:off x="45710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2" name="Straight Connector 29"/>
            <p:cNvSpPr/>
            <p:nvPr/>
          </p:nvSpPr>
          <p:spPr>
            <a:xfrm flipV="1">
              <a:off x="45710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54" name="Picture Placeholder 4"/>
          <p:cNvSpPr>
            <a:spLocks noGrp="1"/>
          </p:cNvSpPr>
          <p:nvPr>
            <p:ph type="pic" idx="13"/>
          </p:nvPr>
        </p:nvSpPr>
        <p:spPr>
          <a:xfrm>
            <a:off x="685800" y="455615"/>
            <a:ext cx="7770814" cy="379476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555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35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7722372"/>
      </p:ext>
    </p:extLst>
  </p:cSld>
  <p:clrMapOvr>
    <a:masterClrMapping/>
  </p:clrMapOvr>
  <p:transition spd="med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65961" y="2331726"/>
            <a:ext cx="6490654" cy="2286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6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961" y="4709169"/>
            <a:ext cx="6490654" cy="13249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3987800" algn="r"/>
                <a:tab pos="8229600" algn="r"/>
              </a:tabLst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3572" name="Group 2"/>
          <p:cNvGrpSpPr/>
          <p:nvPr/>
        </p:nvGrpSpPr>
        <p:grpSpPr>
          <a:xfrm>
            <a:off x="1508859" y="-137159"/>
            <a:ext cx="6949344" cy="7132319"/>
            <a:chOff x="0" y="1"/>
            <a:chExt cx="6949342" cy="7132318"/>
          </a:xfrm>
        </p:grpSpPr>
        <p:sp>
          <p:nvSpPr>
            <p:cNvPr id="3566" name="Straight Connector 24"/>
            <p:cNvSpPr/>
            <p:nvPr/>
          </p:nvSpPr>
          <p:spPr>
            <a:xfrm flipV="1">
              <a:off x="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7" name="Straight Connector 25"/>
            <p:cNvSpPr/>
            <p:nvPr/>
          </p:nvSpPr>
          <p:spPr>
            <a:xfrm flipV="1">
              <a:off x="694934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8" name="Straight Connector 26"/>
            <p:cNvSpPr/>
            <p:nvPr/>
          </p:nvSpPr>
          <p:spPr>
            <a:xfrm flipV="1">
              <a:off x="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9" name="Straight Connector 27"/>
            <p:cNvSpPr/>
            <p:nvPr/>
          </p:nvSpPr>
          <p:spPr>
            <a:xfrm flipV="1">
              <a:off x="694934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0" name="Straight Connector 28"/>
            <p:cNvSpPr/>
            <p:nvPr/>
          </p:nvSpPr>
          <p:spPr>
            <a:xfrm flipV="1">
              <a:off x="45710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1" name="Straight Connector 29"/>
            <p:cNvSpPr/>
            <p:nvPr/>
          </p:nvSpPr>
          <p:spPr>
            <a:xfrm flipV="1">
              <a:off x="45710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57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35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81247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DD14-310E-5747-BD90-53554C273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1E58-7DA3-574E-8A52-842D746870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2694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4036" y="6440849"/>
            <a:ext cx="1645920" cy="300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96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582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8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9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0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1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3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4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5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9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9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48881"/>
      </p:ext>
    </p:extLst>
  </p:cSld>
  <p:clrMapOvr>
    <a:masterClrMapping/>
  </p:clrMapOvr>
  <p:transition spd="med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4036" y="6440849"/>
            <a:ext cx="1645920" cy="300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20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606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7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8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9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0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1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2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3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4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6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7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8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9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595861"/>
      </p:ext>
    </p:extLst>
  </p:cSld>
  <p:clrMapOvr>
    <a:masterClrMapping/>
  </p:clrMapOvr>
  <p:transition spd="med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8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29" name="Title 1"/>
          <p:cNvSpPr txBox="1"/>
          <p:nvPr/>
        </p:nvSpPr>
        <p:spPr>
          <a:xfrm>
            <a:off x="1965960" y="4822944"/>
            <a:ext cx="6492241" cy="52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95000"/>
              </a:lnSpc>
              <a:defRPr sz="3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Thank you</a:t>
            </a:r>
          </a:p>
        </p:txBody>
      </p:sp>
      <p:sp>
        <p:nvSpPr>
          <p:cNvPr id="3630" name="Picture Placeholder 4"/>
          <p:cNvSpPr>
            <a:spLocks noGrp="1"/>
          </p:cNvSpPr>
          <p:nvPr>
            <p:ph type="pic" idx="13"/>
          </p:nvPr>
        </p:nvSpPr>
        <p:spPr>
          <a:xfrm>
            <a:off x="685800" y="455615"/>
            <a:ext cx="7770814" cy="379476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grpSp>
        <p:nvGrpSpPr>
          <p:cNvPr id="3637" name="Group 12"/>
          <p:cNvGrpSpPr/>
          <p:nvPr/>
        </p:nvGrpSpPr>
        <p:grpSpPr>
          <a:xfrm>
            <a:off x="1508859" y="-137159"/>
            <a:ext cx="6949344" cy="7132319"/>
            <a:chOff x="0" y="1"/>
            <a:chExt cx="6949342" cy="7132318"/>
          </a:xfrm>
        </p:grpSpPr>
        <p:sp>
          <p:nvSpPr>
            <p:cNvPr id="3631" name="Straight Connector 13"/>
            <p:cNvSpPr/>
            <p:nvPr/>
          </p:nvSpPr>
          <p:spPr>
            <a:xfrm flipV="1">
              <a:off x="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Straight Connector 14"/>
            <p:cNvSpPr/>
            <p:nvPr/>
          </p:nvSpPr>
          <p:spPr>
            <a:xfrm flipV="1">
              <a:off x="694934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Straight Connector 15"/>
            <p:cNvSpPr/>
            <p:nvPr/>
          </p:nvSpPr>
          <p:spPr>
            <a:xfrm flipV="1">
              <a:off x="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Straight Connector 16"/>
            <p:cNvSpPr/>
            <p:nvPr/>
          </p:nvSpPr>
          <p:spPr>
            <a:xfrm flipV="1">
              <a:off x="694934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Straight Connector 17"/>
            <p:cNvSpPr/>
            <p:nvPr/>
          </p:nvSpPr>
          <p:spPr>
            <a:xfrm flipV="1">
              <a:off x="45710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Straight Connector 18"/>
            <p:cNvSpPr/>
            <p:nvPr/>
          </p:nvSpPr>
          <p:spPr>
            <a:xfrm flipV="1">
              <a:off x="45710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38" name="Picture 19" descr="Picture 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36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8204210"/>
      </p:ext>
    </p:extLst>
  </p:cSld>
  <p:clrMapOvr>
    <a:masterClrMapping/>
  </p:clrMapOvr>
  <p:transition spd="med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6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47" name="Title 1"/>
          <p:cNvSpPr txBox="1"/>
          <p:nvPr/>
        </p:nvSpPr>
        <p:spPr>
          <a:xfrm>
            <a:off x="1965960" y="4091424"/>
            <a:ext cx="6492241" cy="52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95000"/>
              </a:lnSpc>
              <a:defRPr sz="3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Thank you</a:t>
            </a:r>
          </a:p>
        </p:txBody>
      </p:sp>
      <p:grpSp>
        <p:nvGrpSpPr>
          <p:cNvPr id="3654" name="Group 17"/>
          <p:cNvGrpSpPr/>
          <p:nvPr/>
        </p:nvGrpSpPr>
        <p:grpSpPr>
          <a:xfrm>
            <a:off x="1508859" y="-137159"/>
            <a:ext cx="6949344" cy="7132319"/>
            <a:chOff x="0" y="1"/>
            <a:chExt cx="6949342" cy="7132318"/>
          </a:xfrm>
        </p:grpSpPr>
        <p:sp>
          <p:nvSpPr>
            <p:cNvPr id="3648" name="Straight Connector 18"/>
            <p:cNvSpPr/>
            <p:nvPr/>
          </p:nvSpPr>
          <p:spPr>
            <a:xfrm flipV="1">
              <a:off x="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Straight Connector 19"/>
            <p:cNvSpPr/>
            <p:nvPr/>
          </p:nvSpPr>
          <p:spPr>
            <a:xfrm flipV="1">
              <a:off x="694934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Straight Connector 20"/>
            <p:cNvSpPr/>
            <p:nvPr/>
          </p:nvSpPr>
          <p:spPr>
            <a:xfrm flipV="1">
              <a:off x="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1" name="Straight Connector 21"/>
            <p:cNvSpPr/>
            <p:nvPr/>
          </p:nvSpPr>
          <p:spPr>
            <a:xfrm flipV="1">
              <a:off x="694934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2" name="Straight Connector 22"/>
            <p:cNvSpPr/>
            <p:nvPr/>
          </p:nvSpPr>
          <p:spPr>
            <a:xfrm flipV="1">
              <a:off x="45710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3" name="Straight Connector 23"/>
            <p:cNvSpPr/>
            <p:nvPr/>
          </p:nvSpPr>
          <p:spPr>
            <a:xfrm flipV="1">
              <a:off x="45710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55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36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421776"/>
      </p:ext>
    </p:extLst>
  </p:cSld>
  <p:clrMapOvr>
    <a:masterClrMapping/>
  </p:clrMapOvr>
  <p:transition spd="med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4036" y="6440849"/>
            <a:ext cx="1645920" cy="300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78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664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5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6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7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8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9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0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1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2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3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4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5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6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7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685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681" name="LegalDisclaimerInternal"/>
          <p:cNvSpPr txBox="1"/>
          <p:nvPr/>
        </p:nvSpPr>
        <p:spPr>
          <a:xfrm>
            <a:off x="667512" y="5744047"/>
            <a:ext cx="6408739" cy="609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7432" tIns="27432" rIns="27432" bIns="27432">
            <a:spAutoFit/>
          </a:bodyPr>
          <a:lstStyle/>
          <a:p>
            <a:pPr hangingPunct="0">
              <a:defRPr sz="900">
                <a:solidFill>
                  <a:srgbClr val="7F7F7F"/>
                </a:solidFill>
              </a:defRPr>
            </a:pPr>
            <a:r>
              <a:rPr sz="900" kern="0">
                <a:solidFill>
                  <a:srgbClr val="7F7F7F"/>
                </a:solidFill>
                <a:latin typeface="Arial"/>
                <a:cs typeface="Arial"/>
                <a:sym typeface="Arial"/>
              </a:rPr>
              <a:t>This document represents proposals for discussion purposes by Management. Strategies/Concepts/Projects described</a:t>
            </a:r>
          </a:p>
          <a:p>
            <a:pPr hangingPunct="0">
              <a:defRPr sz="900">
                <a:solidFill>
                  <a:srgbClr val="7F7F7F"/>
                </a:solidFill>
              </a:defRPr>
            </a:pPr>
            <a:r>
              <a:rPr sz="900" kern="0">
                <a:solidFill>
                  <a:srgbClr val="7F7F7F"/>
                </a:solidFill>
                <a:latin typeface="Arial"/>
                <a:cs typeface="Arial"/>
                <a:sym typeface="Arial"/>
              </a:rPr>
              <a:t>herein may need significant modifications before implementation and no project should be considered final until it has been</a:t>
            </a:r>
          </a:p>
          <a:p>
            <a:pPr hangingPunct="0">
              <a:defRPr sz="900">
                <a:solidFill>
                  <a:srgbClr val="7F7F7F"/>
                </a:solidFill>
              </a:defRPr>
            </a:pPr>
            <a:r>
              <a:rPr sz="900" kern="0">
                <a:solidFill>
                  <a:srgbClr val="7F7F7F"/>
                </a:solidFill>
                <a:latin typeface="Arial"/>
                <a:cs typeface="Arial"/>
                <a:sym typeface="Arial"/>
              </a:rPr>
              <a:t>fully approved by the appropriate review process at Novartis. Novartis will only implement programs that are fully consistent </a:t>
            </a:r>
          </a:p>
          <a:p>
            <a:pPr hangingPunct="0">
              <a:defRPr sz="900">
                <a:solidFill>
                  <a:srgbClr val="7F7F7F"/>
                </a:solidFill>
              </a:defRPr>
            </a:pPr>
            <a:r>
              <a:rPr sz="900" kern="0">
                <a:solidFill>
                  <a:srgbClr val="7F7F7F"/>
                </a:solidFill>
                <a:latin typeface="Arial"/>
                <a:cs typeface="Arial"/>
                <a:sym typeface="Arial"/>
              </a:rPr>
              <a:t>with all applicable laws and regulations as well as Novartis companies’ policies.</a:t>
            </a:r>
          </a:p>
        </p:txBody>
      </p:sp>
    </p:spTree>
    <p:extLst>
      <p:ext uri="{BB962C8B-B14F-4D97-AF65-F5344CB8AC3E}">
        <p14:creationId xmlns:p14="http://schemas.microsoft.com/office/powerpoint/2010/main" val="1259253514"/>
      </p:ext>
    </p:extLst>
  </p:cSld>
  <p:clrMapOvr>
    <a:masterClrMapping/>
  </p:clrMapOvr>
  <p:transition spd="med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4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>
                <a:solidFill>
                  <a:srgbClr val="B4DCFA"/>
                </a:solidFill>
              </a:rPr>
              <a:pPr/>
              <a:t>22.03.2020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2130433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8996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>
                <a:solidFill>
                  <a:srgbClr val="B4DCFA"/>
                </a:solidFill>
              </a:rPr>
              <a:pPr/>
              <a:t>22.03.2020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7326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3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72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>
                <a:solidFill>
                  <a:srgbClr val="212745"/>
                </a:solidFill>
              </a:rPr>
              <a:pPr/>
              <a:t>22.03.2020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53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>
                <a:solidFill>
                  <a:srgbClr val="B4DCFA"/>
                </a:solidFill>
              </a:rPr>
              <a:pPr/>
              <a:t>22.03.2020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4529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>
                <a:solidFill>
                  <a:srgbClr val="B4DCFA"/>
                </a:solidFill>
              </a:rPr>
              <a:pPr/>
              <a:t>22.03.2020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64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DD14-310E-5747-BD90-53554C273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1E58-7DA3-574E-8A52-842D746870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8536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>
                <a:solidFill>
                  <a:srgbClr val="B4DCFA"/>
                </a:solidFill>
              </a:rPr>
              <a:pPr/>
              <a:t>22.03.2020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1592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>
                <a:solidFill>
                  <a:srgbClr val="B4DCFA"/>
                </a:solidFill>
              </a:rPr>
              <a:pPr/>
              <a:t>22.03.2020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95129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2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>
                <a:solidFill>
                  <a:srgbClr val="B4DCFA"/>
                </a:solidFill>
              </a:rPr>
              <a:pPr/>
              <a:t>22.03.2020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56511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>
                <a:solidFill>
                  <a:srgbClr val="B4DCFA"/>
                </a:solidFill>
              </a:rPr>
              <a:pPr/>
              <a:t>22.03.2020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686925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>
                <a:solidFill>
                  <a:srgbClr val="B4DCFA"/>
                </a:solidFill>
              </a:rPr>
              <a:pPr/>
              <a:t>22.03.2020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2195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>
                <a:solidFill>
                  <a:srgbClr val="B4DCFA"/>
                </a:solidFill>
              </a:rPr>
              <a:pPr/>
              <a:t>22.03.2020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6500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2" y="1"/>
            <a:ext cx="7972425" cy="120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792" y="1803400"/>
            <a:ext cx="7972425" cy="42672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271463" marR="0" indent="-2714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2pPr>
            <a:lvl3pPr marL="628650" marR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/>
            </a:lvl3pPr>
            <a:lvl4pPr marL="985838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1528763" marR="0" indent="-2714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2788" y="6515379"/>
            <a:ext cx="7972426" cy="331519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10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27377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2788" y="6515379"/>
            <a:ext cx="7972426" cy="331519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10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2588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2" y="1"/>
            <a:ext cx="7972425" cy="120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792" y="1803400"/>
            <a:ext cx="7972425" cy="42672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271463" marR="0" indent="-2714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2pPr>
            <a:lvl3pPr marL="628650" marR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/>
            </a:lvl3pPr>
            <a:lvl4pPr marL="985838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1528763" marR="0" indent="-2714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2788" y="6515379"/>
            <a:ext cx="7972426" cy="331519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10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65309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B4DCFA"/>
                </a:solidFill>
              </a:rPr>
              <a:pPr/>
              <a:t>‹#›</a:t>
            </a:fld>
            <a:endParaRPr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2455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DD14-310E-5747-BD90-53554C273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1E58-7DA3-574E-8A52-842D746870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0725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Picture Placeholder 4"/>
          <p:cNvSpPr>
            <a:spLocks noGrp="1"/>
          </p:cNvSpPr>
          <p:nvPr>
            <p:ph type="pic" idx="13"/>
          </p:nvPr>
        </p:nvSpPr>
        <p:spPr>
          <a:xfrm>
            <a:off x="685800" y="457200"/>
            <a:ext cx="7770814" cy="3794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65961" y="4389128"/>
            <a:ext cx="6490654" cy="96012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957" y="5440687"/>
            <a:ext cx="4343401" cy="10972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600" b="1"/>
            </a:lvl1pPr>
            <a:lvl2pPr marL="0" indent="457200">
              <a:spcBef>
                <a:spcPts val="0"/>
              </a:spcBef>
              <a:buSzTx/>
              <a:buNone/>
              <a:defRPr sz="1600" b="1"/>
            </a:lvl2pPr>
            <a:lvl3pPr marL="0" indent="914400">
              <a:spcBef>
                <a:spcPts val="0"/>
              </a:spcBef>
              <a:buSzTx/>
              <a:buNone/>
              <a:defRPr sz="1600" b="1"/>
            </a:lvl3pPr>
            <a:lvl4pPr marL="0" indent="1371600">
              <a:spcBef>
                <a:spcPts val="0"/>
              </a:spcBef>
              <a:buSzTx/>
              <a:buNone/>
              <a:defRPr sz="1600" b="1"/>
            </a:lvl4pPr>
            <a:lvl5pPr marL="0" indent="1828800">
              <a:spcBef>
                <a:spcPts val="0"/>
              </a:spcBef>
              <a:buSzTx/>
              <a:buNone/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914400"/>
            <a:ext cx="1965962" cy="777241"/>
          </a:xfrm>
          <a:prstGeom prst="rect">
            <a:avLst/>
          </a:prstGeom>
          <a:solidFill>
            <a:schemeClr val="accent1"/>
          </a:solidFill>
        </p:spPr>
        <p:txBody>
          <a:bodyPr lIns="91439" tIns="91439" rIns="91439" bIns="91439" anchor="ctr"/>
          <a:lstStyle/>
          <a:p>
            <a:pPr marL="0" indent="0">
              <a:spcBef>
                <a:spcPts val="0"/>
              </a:spcBef>
              <a:buSzTx/>
              <a:buNone/>
              <a:defRPr sz="1000" b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2" name="Group 3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2" name="Straight Connector 7"/>
            <p:cNvSpPr/>
            <p:nvPr/>
          </p:nvSpPr>
          <p:spPr>
            <a:xfrm flipV="1">
              <a:off x="1646017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Straight Connector 9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Straight Connector 10"/>
            <p:cNvSpPr/>
            <p:nvPr/>
          </p:nvSpPr>
          <p:spPr>
            <a:xfrm flipV="1">
              <a:off x="1646017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Straight Connector 12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Straight Connector 14"/>
            <p:cNvSpPr/>
            <p:nvPr/>
          </p:nvSpPr>
          <p:spPr>
            <a:xfrm flipV="1">
              <a:off x="210312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Straight Connector 15"/>
            <p:cNvSpPr/>
            <p:nvPr/>
          </p:nvSpPr>
          <p:spPr>
            <a:xfrm flipV="1">
              <a:off x="210312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Straight Connector 18"/>
            <p:cNvSpPr/>
            <p:nvPr/>
          </p:nvSpPr>
          <p:spPr>
            <a:xfrm>
              <a:off x="9326879" y="1828800"/>
              <a:ext cx="91440" cy="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Straight Connector 20"/>
            <p:cNvSpPr/>
            <p:nvPr/>
          </p:nvSpPr>
          <p:spPr>
            <a:xfrm>
              <a:off x="0" y="1828800"/>
              <a:ext cx="91440" cy="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Straight Connector 24"/>
            <p:cNvSpPr/>
            <p:nvPr/>
          </p:nvSpPr>
          <p:spPr>
            <a:xfrm>
              <a:off x="9326879" y="10515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Straight Connector 25"/>
            <p:cNvSpPr/>
            <p:nvPr/>
          </p:nvSpPr>
          <p:spPr>
            <a:xfrm>
              <a:off x="0" y="10515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3" name="Picture 21" descr="Picture 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76227"/>
      </p:ext>
    </p:extLst>
  </p:cSld>
  <p:clrMapOvr>
    <a:masterClrMapping/>
  </p:clrMapOvr>
  <p:transition spd="med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8" descr="Picture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65961" y="2331726"/>
            <a:ext cx="6490654" cy="228600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961" y="4709169"/>
            <a:ext cx="6490654" cy="1324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600" b="1"/>
            </a:lvl1pPr>
            <a:lvl2pPr marL="0" indent="457200">
              <a:spcBef>
                <a:spcPts val="0"/>
              </a:spcBef>
              <a:buSzTx/>
              <a:buNone/>
              <a:defRPr sz="1600" b="1"/>
            </a:lvl2pPr>
            <a:lvl3pPr marL="0" indent="914400">
              <a:spcBef>
                <a:spcPts val="0"/>
              </a:spcBef>
              <a:buSzTx/>
              <a:buNone/>
              <a:defRPr sz="1600" b="1"/>
            </a:lvl3pPr>
            <a:lvl4pPr marL="0" indent="1371600">
              <a:spcBef>
                <a:spcPts val="0"/>
              </a:spcBef>
              <a:buSzTx/>
              <a:buNone/>
              <a:defRPr sz="1600" b="1"/>
            </a:lvl4pPr>
            <a:lvl5pPr marL="0" indent="1828800">
              <a:spcBef>
                <a:spcPts val="0"/>
              </a:spcBef>
              <a:buSzTx/>
              <a:buNone/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914400"/>
            <a:ext cx="1965962" cy="777241"/>
          </a:xfrm>
          <a:prstGeom prst="rect">
            <a:avLst/>
          </a:prstGeom>
          <a:solidFill>
            <a:schemeClr val="accent1"/>
          </a:solidFill>
        </p:spPr>
        <p:txBody>
          <a:bodyPr lIns="91439" tIns="91439" rIns="91439" bIns="91439" anchor="ctr"/>
          <a:lstStyle/>
          <a:p>
            <a:pPr marL="0" indent="0">
              <a:spcBef>
                <a:spcPts val="0"/>
              </a:spcBef>
              <a:buSzTx/>
              <a:buNone/>
              <a:defRPr sz="1000" b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5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55" name="Straight Connector 21"/>
            <p:cNvSpPr/>
            <p:nvPr/>
          </p:nvSpPr>
          <p:spPr>
            <a:xfrm flipV="1">
              <a:off x="1646017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Straight Connector 2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Straight Connector 23"/>
            <p:cNvSpPr/>
            <p:nvPr/>
          </p:nvSpPr>
          <p:spPr>
            <a:xfrm flipV="1">
              <a:off x="1646017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Straight Connector 26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Straight Connector 27"/>
            <p:cNvSpPr/>
            <p:nvPr/>
          </p:nvSpPr>
          <p:spPr>
            <a:xfrm flipV="1">
              <a:off x="210312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Straight Connector 28"/>
            <p:cNvSpPr/>
            <p:nvPr/>
          </p:nvSpPr>
          <p:spPr>
            <a:xfrm flipV="1">
              <a:off x="210312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Straight Connector 29"/>
            <p:cNvSpPr/>
            <p:nvPr/>
          </p:nvSpPr>
          <p:spPr>
            <a:xfrm>
              <a:off x="9326879" y="1828800"/>
              <a:ext cx="91440" cy="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Straight Connector 30"/>
            <p:cNvSpPr/>
            <p:nvPr/>
          </p:nvSpPr>
          <p:spPr>
            <a:xfrm>
              <a:off x="0" y="1828800"/>
              <a:ext cx="91440" cy="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Straight Connector 31"/>
            <p:cNvSpPr/>
            <p:nvPr/>
          </p:nvSpPr>
          <p:spPr>
            <a:xfrm>
              <a:off x="9326879" y="10515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Straight Connector 32"/>
            <p:cNvSpPr/>
            <p:nvPr/>
          </p:nvSpPr>
          <p:spPr>
            <a:xfrm>
              <a:off x="0" y="10515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6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05831"/>
      </p:ext>
    </p:extLst>
  </p:cSld>
  <p:clrMapOvr>
    <a:masterClrMapping/>
  </p:clrMapOvr>
  <p:transition spd="med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02415"/>
      </p:ext>
    </p:extLst>
  </p:cSld>
  <p:clrMapOvr>
    <a:masterClrMapping/>
  </p:clrMapOvr>
  <p:transition spd="med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55435"/>
      </p:ext>
    </p:extLst>
  </p:cSld>
  <p:clrMapOvr>
    <a:masterClrMapping/>
  </p:clrMapOvr>
  <p:transition spd="med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buSzPct val="120000"/>
              <a:buFont typeface="Arial"/>
              <a:buChar char="•"/>
            </a:lvl1pPr>
            <a:lvl2pPr marL="533400" indent="-304800">
              <a:buFont typeface="Arial"/>
            </a:lvl2pPr>
            <a:lvl3pPr marL="800100" indent="-342900">
              <a:buFont typeface="Arial"/>
            </a:lvl3pPr>
            <a:lvl4pPr marL="1028700" indent="-342900">
              <a:buFont typeface="Arial"/>
            </a:lvl4pPr>
            <a:lvl5pPr marL="1257300" indent="-342900">
              <a:buFont typeface="Arial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62803"/>
      </p:ext>
    </p:extLst>
  </p:cSld>
  <p:clrMapOvr>
    <a:masterClrMapping/>
  </p:clrMapOvr>
  <p:transition spd="med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buSzPct val="120000"/>
              <a:buFont typeface="Arial"/>
              <a:buChar char="•"/>
            </a:lvl1pPr>
            <a:lvl2pPr marL="533400" indent="-304800">
              <a:buFont typeface="Arial"/>
            </a:lvl2pPr>
            <a:lvl3pPr marL="800100" indent="-342900">
              <a:buFont typeface="Arial"/>
            </a:lvl3pPr>
            <a:lvl4pPr marL="1028700" indent="-342900">
              <a:buFont typeface="Arial"/>
            </a:lvl4pPr>
            <a:lvl5pPr marL="1257300" indent="-342900">
              <a:buFont typeface="Arial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12360"/>
      </p:ext>
    </p:extLst>
  </p:cSld>
  <p:clrMapOvr>
    <a:masterClrMapping/>
  </p:clrMapOvr>
  <p:transition spd="med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85801" y="1508761"/>
            <a:ext cx="3794760" cy="4525329"/>
          </a:xfrm>
          <a:prstGeom prst="rect">
            <a:avLst/>
          </a:prstGeom>
        </p:spPr>
        <p:txBody>
          <a:bodyPr/>
          <a:lstStyle>
            <a:lvl1pPr marL="228600" indent="-228600">
              <a:buSzPct val="120000"/>
              <a:buFont typeface="Arial"/>
              <a:buChar char="•"/>
            </a:lvl1pPr>
            <a:lvl2pPr marL="533400" indent="-304800">
              <a:buFont typeface="Arial"/>
            </a:lvl2pPr>
            <a:lvl3pPr marL="800100" indent="-342900">
              <a:buFont typeface="Arial"/>
            </a:lvl3pPr>
            <a:lvl4pPr marL="1028700" indent="-342900">
              <a:buFont typeface="Arial"/>
            </a:lvl4pPr>
            <a:lvl5pPr marL="1257300" indent="-342900">
              <a:buFont typeface="Arial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62578"/>
      </p:ext>
    </p:extLst>
  </p:cSld>
  <p:clrMapOvr>
    <a:masterClrMapping/>
  </p:clrMapOvr>
  <p:transition spd="med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63440" y="5623569"/>
            <a:ext cx="3794760" cy="4105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200" b="1"/>
            </a:lvl1pPr>
            <a:lvl2pPr marL="0" indent="0">
              <a:spcBef>
                <a:spcPts val="0"/>
              </a:spcBef>
              <a:buSzTx/>
              <a:buNone/>
              <a:defRPr sz="1200" b="1"/>
            </a:lvl2pPr>
            <a:lvl3pPr marL="0" indent="0">
              <a:spcBef>
                <a:spcPts val="0"/>
              </a:spcBef>
              <a:buSzTx/>
              <a:buNone/>
              <a:defRPr sz="1200" b="1"/>
            </a:lvl3pPr>
            <a:lvl4pPr marL="0" indent="0">
              <a:spcBef>
                <a:spcPts val="0"/>
              </a:spcBef>
              <a:buSzTx/>
              <a:buNone/>
              <a:defRPr sz="1200" b="1"/>
            </a:lvl4pPr>
            <a:lvl5pPr marL="0" indent="0">
              <a:spcBef>
                <a:spcPts val="0"/>
              </a:spcBef>
              <a:buSzTx/>
              <a:buNone/>
              <a:defRPr sz="12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12574"/>
      </p:ext>
    </p:extLst>
  </p:cSld>
  <p:clrMapOvr>
    <a:masterClrMapping/>
  </p:clrMapOvr>
  <p:transition spd="med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85800" y="1508761"/>
            <a:ext cx="7772400" cy="4538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5800" y="5623569"/>
            <a:ext cx="7772400" cy="41052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200" b="1"/>
            </a:pPr>
            <a:endParaRPr/>
          </a:p>
        </p:txBody>
      </p:sp>
      <p:sp>
        <p:nvSpPr>
          <p:cNvPr id="1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05942"/>
      </p:ext>
    </p:extLst>
  </p:cSld>
  <p:clrMapOvr>
    <a:masterClrMapping/>
  </p:clrMapOvr>
  <p:transition spd="med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85801" y="5623569"/>
            <a:ext cx="3794760" cy="4105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200" b="1"/>
            </a:lvl1pPr>
            <a:lvl2pPr marL="0" indent="0">
              <a:spcBef>
                <a:spcPts val="0"/>
              </a:spcBef>
              <a:buSzTx/>
              <a:buNone/>
              <a:defRPr sz="1200" b="1"/>
            </a:lvl2pPr>
            <a:lvl3pPr marL="0" indent="0">
              <a:spcBef>
                <a:spcPts val="0"/>
              </a:spcBef>
              <a:buSzTx/>
              <a:buNone/>
              <a:defRPr sz="1200" b="1"/>
            </a:lvl3pPr>
            <a:lvl4pPr marL="0" indent="0">
              <a:spcBef>
                <a:spcPts val="0"/>
              </a:spcBef>
              <a:buSzTx/>
              <a:buNone/>
              <a:defRPr sz="1200" b="1"/>
            </a:lvl4pPr>
            <a:lvl5pPr marL="0" indent="0">
              <a:spcBef>
                <a:spcPts val="0"/>
              </a:spcBef>
              <a:buSzTx/>
              <a:buNone/>
              <a:defRPr sz="12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63440" y="5623569"/>
            <a:ext cx="3794760" cy="41052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200" b="1"/>
            </a:pPr>
            <a:endParaRPr/>
          </a:p>
        </p:txBody>
      </p:sp>
      <p:sp>
        <p:nvSpPr>
          <p:cNvPr id="14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5800" y="1508761"/>
            <a:ext cx="7772400" cy="45384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endParaRPr/>
          </a:p>
        </p:txBody>
      </p:sp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000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DD14-310E-5747-BD90-53554C273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1E58-7DA3-574E-8A52-842D746870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2251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85801" y="5623569"/>
            <a:ext cx="2468880" cy="4105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200" b="1"/>
            </a:lvl1pPr>
            <a:lvl2pPr marL="0" indent="0">
              <a:spcBef>
                <a:spcPts val="0"/>
              </a:spcBef>
              <a:buSzTx/>
              <a:buNone/>
              <a:defRPr sz="1200" b="1"/>
            </a:lvl2pPr>
            <a:lvl3pPr marL="0" indent="0">
              <a:spcBef>
                <a:spcPts val="0"/>
              </a:spcBef>
              <a:buSzTx/>
              <a:buNone/>
              <a:defRPr sz="1200" b="1"/>
            </a:lvl3pPr>
            <a:lvl4pPr marL="0" indent="0">
              <a:spcBef>
                <a:spcPts val="0"/>
              </a:spcBef>
              <a:buSzTx/>
              <a:buNone/>
              <a:defRPr sz="1200" b="1"/>
            </a:lvl4pPr>
            <a:lvl5pPr marL="0" indent="0">
              <a:spcBef>
                <a:spcPts val="0"/>
              </a:spcBef>
              <a:buSzTx/>
              <a:buNone/>
              <a:defRPr sz="12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37561" y="5623569"/>
            <a:ext cx="2468881" cy="41052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200" b="1"/>
            </a:pPr>
            <a:endParaRPr/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989320" y="5623569"/>
            <a:ext cx="2468881" cy="41052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200" b="1"/>
            </a:pPr>
            <a:endParaRPr/>
          </a:p>
        </p:txBody>
      </p:sp>
      <p:sp>
        <p:nvSpPr>
          <p:cNvPr id="15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5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85800" y="1508761"/>
            <a:ext cx="7772400" cy="45384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endParaRPr/>
          </a:p>
        </p:txBody>
      </p:sp>
      <p:sp>
        <p:nvSpPr>
          <p:cNvPr id="1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12536"/>
      </p:ext>
    </p:extLst>
  </p:cSld>
  <p:clrMapOvr>
    <a:masterClrMapping/>
  </p:clrMapOvr>
  <p:transition spd="med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663440" y="1508761"/>
            <a:ext cx="3794760" cy="45253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440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440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44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440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4400"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5799" y="5623569"/>
            <a:ext cx="3794761" cy="41052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200" b="1"/>
            </a:pPr>
            <a:endParaRPr/>
          </a:p>
        </p:txBody>
      </p:sp>
      <p:sp>
        <p:nvSpPr>
          <p:cNvPr id="1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55487"/>
      </p:ext>
    </p:extLst>
  </p:cSld>
  <p:clrMapOvr>
    <a:masterClrMapping/>
  </p:clrMapOvr>
  <p:transition spd="med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65961" y="4389128"/>
            <a:ext cx="6490654" cy="96012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7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960" y="5440687"/>
            <a:ext cx="4343401" cy="10972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600" b="1"/>
            </a:lvl1pPr>
            <a:lvl2pPr marL="0" indent="457200">
              <a:spcBef>
                <a:spcPts val="0"/>
              </a:spcBef>
              <a:buSzTx/>
              <a:buNone/>
              <a:defRPr sz="1600" b="1"/>
            </a:lvl2pPr>
            <a:lvl3pPr marL="0" indent="914400">
              <a:spcBef>
                <a:spcPts val="0"/>
              </a:spcBef>
              <a:buSzTx/>
              <a:buNone/>
              <a:defRPr sz="1600" b="1"/>
            </a:lvl3pPr>
            <a:lvl4pPr marL="0" indent="1371600">
              <a:spcBef>
                <a:spcPts val="0"/>
              </a:spcBef>
              <a:buSzTx/>
              <a:buNone/>
              <a:defRPr sz="1600" b="1"/>
            </a:lvl4pPr>
            <a:lvl5pPr marL="0" indent="1828800">
              <a:spcBef>
                <a:spcPts val="0"/>
              </a:spcBef>
              <a:buSzTx/>
              <a:buNone/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180" name="Group 2"/>
          <p:cNvGrpSpPr/>
          <p:nvPr/>
        </p:nvGrpSpPr>
        <p:grpSpPr>
          <a:xfrm>
            <a:off x="1508859" y="-137159"/>
            <a:ext cx="6949344" cy="7132319"/>
            <a:chOff x="0" y="1"/>
            <a:chExt cx="6949342" cy="7132318"/>
          </a:xfrm>
        </p:grpSpPr>
        <p:sp>
          <p:nvSpPr>
            <p:cNvPr id="174" name="Straight Connector 24"/>
            <p:cNvSpPr/>
            <p:nvPr/>
          </p:nvSpPr>
          <p:spPr>
            <a:xfrm flipV="1">
              <a:off x="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Straight Connector 25"/>
            <p:cNvSpPr/>
            <p:nvPr/>
          </p:nvSpPr>
          <p:spPr>
            <a:xfrm flipV="1">
              <a:off x="694934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Straight Connector 26"/>
            <p:cNvSpPr/>
            <p:nvPr/>
          </p:nvSpPr>
          <p:spPr>
            <a:xfrm flipV="1">
              <a:off x="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Straight Connector 27"/>
            <p:cNvSpPr/>
            <p:nvPr/>
          </p:nvSpPr>
          <p:spPr>
            <a:xfrm flipV="1">
              <a:off x="694934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Straight Connector 28"/>
            <p:cNvSpPr/>
            <p:nvPr/>
          </p:nvSpPr>
          <p:spPr>
            <a:xfrm flipV="1">
              <a:off x="45710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Straight Connector 29"/>
            <p:cNvSpPr/>
            <p:nvPr/>
          </p:nvSpPr>
          <p:spPr>
            <a:xfrm flipV="1">
              <a:off x="45710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1" name="Picture Placeholder 4"/>
          <p:cNvSpPr>
            <a:spLocks noGrp="1"/>
          </p:cNvSpPr>
          <p:nvPr>
            <p:ph type="pic" idx="13"/>
          </p:nvPr>
        </p:nvSpPr>
        <p:spPr>
          <a:xfrm>
            <a:off x="685800" y="455615"/>
            <a:ext cx="7770814" cy="37947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82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71368"/>
      </p:ext>
    </p:extLst>
  </p:cSld>
  <p:clrMapOvr>
    <a:masterClrMapping/>
  </p:clrMapOvr>
  <p:transition spd="med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65961" y="2331726"/>
            <a:ext cx="6490654" cy="228600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9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961" y="4709169"/>
            <a:ext cx="6490654" cy="1324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600" b="1"/>
            </a:lvl1pPr>
            <a:lvl2pPr marL="0" indent="457200">
              <a:spcBef>
                <a:spcPts val="0"/>
              </a:spcBef>
              <a:buSzTx/>
              <a:buNone/>
              <a:defRPr sz="1600" b="1"/>
            </a:lvl2pPr>
            <a:lvl3pPr marL="0" indent="914400">
              <a:spcBef>
                <a:spcPts val="0"/>
              </a:spcBef>
              <a:buSzTx/>
              <a:buNone/>
              <a:defRPr sz="1600" b="1"/>
            </a:lvl3pPr>
            <a:lvl4pPr marL="0" indent="1371600">
              <a:spcBef>
                <a:spcPts val="0"/>
              </a:spcBef>
              <a:buSzTx/>
              <a:buNone/>
              <a:defRPr sz="1600" b="1"/>
            </a:lvl4pPr>
            <a:lvl5pPr marL="0" indent="1828800">
              <a:spcBef>
                <a:spcPts val="0"/>
              </a:spcBef>
              <a:buSzTx/>
              <a:buNone/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199" name="Group 2"/>
          <p:cNvGrpSpPr/>
          <p:nvPr/>
        </p:nvGrpSpPr>
        <p:grpSpPr>
          <a:xfrm>
            <a:off x="1508859" y="-137159"/>
            <a:ext cx="6949344" cy="7132319"/>
            <a:chOff x="0" y="1"/>
            <a:chExt cx="6949342" cy="7132318"/>
          </a:xfrm>
        </p:grpSpPr>
        <p:sp>
          <p:nvSpPr>
            <p:cNvPr id="193" name="Straight Connector 24"/>
            <p:cNvSpPr/>
            <p:nvPr/>
          </p:nvSpPr>
          <p:spPr>
            <a:xfrm flipV="1">
              <a:off x="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Straight Connector 25"/>
            <p:cNvSpPr/>
            <p:nvPr/>
          </p:nvSpPr>
          <p:spPr>
            <a:xfrm flipV="1">
              <a:off x="694934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Straight Connector 26"/>
            <p:cNvSpPr/>
            <p:nvPr/>
          </p:nvSpPr>
          <p:spPr>
            <a:xfrm flipV="1">
              <a:off x="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Straight Connector 27"/>
            <p:cNvSpPr/>
            <p:nvPr/>
          </p:nvSpPr>
          <p:spPr>
            <a:xfrm flipV="1">
              <a:off x="694934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Straight Connector 28"/>
            <p:cNvSpPr/>
            <p:nvPr/>
          </p:nvSpPr>
          <p:spPr>
            <a:xfrm flipV="1">
              <a:off x="45710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Straight Connector 29"/>
            <p:cNvSpPr/>
            <p:nvPr/>
          </p:nvSpPr>
          <p:spPr>
            <a:xfrm flipV="1">
              <a:off x="45710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0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18605"/>
      </p:ext>
    </p:extLst>
  </p:cSld>
  <p:clrMapOvr>
    <a:masterClrMapping/>
  </p:clrMapOvr>
  <p:transition spd="med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0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21931"/>
      </p:ext>
    </p:extLst>
  </p:cSld>
  <p:clrMapOvr>
    <a:masterClrMapping/>
  </p:clrMapOvr>
  <p:transition spd="med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6561"/>
      </p:ext>
    </p:extLst>
  </p:cSld>
  <p:clrMapOvr>
    <a:masterClrMapping/>
  </p:clrMapOvr>
  <p:transition spd="med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itle 1"/>
          <p:cNvSpPr txBox="1"/>
          <p:nvPr/>
        </p:nvSpPr>
        <p:spPr>
          <a:xfrm>
            <a:off x="1965960" y="4822944"/>
            <a:ext cx="6492241" cy="52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95000"/>
              </a:lnSpc>
              <a:defRPr sz="3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Thank you</a:t>
            </a:r>
          </a:p>
        </p:txBody>
      </p:sp>
      <p:sp>
        <p:nvSpPr>
          <p:cNvPr id="225" name="Picture Placeholder 4"/>
          <p:cNvSpPr>
            <a:spLocks noGrp="1"/>
          </p:cNvSpPr>
          <p:nvPr>
            <p:ph type="pic" idx="13"/>
          </p:nvPr>
        </p:nvSpPr>
        <p:spPr>
          <a:xfrm>
            <a:off x="685800" y="455615"/>
            <a:ext cx="7770814" cy="37947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232" name="Group 12"/>
          <p:cNvGrpSpPr/>
          <p:nvPr/>
        </p:nvGrpSpPr>
        <p:grpSpPr>
          <a:xfrm>
            <a:off x="1508859" y="-137159"/>
            <a:ext cx="6949344" cy="7132319"/>
            <a:chOff x="0" y="1"/>
            <a:chExt cx="6949342" cy="7132318"/>
          </a:xfrm>
        </p:grpSpPr>
        <p:sp>
          <p:nvSpPr>
            <p:cNvPr id="226" name="Straight Connector 13"/>
            <p:cNvSpPr/>
            <p:nvPr/>
          </p:nvSpPr>
          <p:spPr>
            <a:xfrm flipV="1">
              <a:off x="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Straight Connector 14"/>
            <p:cNvSpPr/>
            <p:nvPr/>
          </p:nvSpPr>
          <p:spPr>
            <a:xfrm flipV="1">
              <a:off x="694934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Straight Connector 15"/>
            <p:cNvSpPr/>
            <p:nvPr/>
          </p:nvSpPr>
          <p:spPr>
            <a:xfrm flipV="1">
              <a:off x="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Straight Connector 16"/>
            <p:cNvSpPr/>
            <p:nvPr/>
          </p:nvSpPr>
          <p:spPr>
            <a:xfrm flipV="1">
              <a:off x="694934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Straight Connector 17"/>
            <p:cNvSpPr/>
            <p:nvPr/>
          </p:nvSpPr>
          <p:spPr>
            <a:xfrm flipV="1">
              <a:off x="45710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Straight Connector 18"/>
            <p:cNvSpPr/>
            <p:nvPr/>
          </p:nvSpPr>
          <p:spPr>
            <a:xfrm flipV="1">
              <a:off x="45710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3" name="Picture 19" descr="Picture 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5491"/>
      </p:ext>
    </p:extLst>
  </p:cSld>
  <p:clrMapOvr>
    <a:masterClrMapping/>
  </p:clrMapOvr>
  <p:transition spd="med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" y="0"/>
            <a:ext cx="150875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itle 1"/>
          <p:cNvSpPr txBox="1"/>
          <p:nvPr/>
        </p:nvSpPr>
        <p:spPr>
          <a:xfrm>
            <a:off x="1965960" y="4091424"/>
            <a:ext cx="6492241" cy="52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95000"/>
              </a:lnSpc>
              <a:defRPr sz="3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Thank you</a:t>
            </a:r>
          </a:p>
        </p:txBody>
      </p:sp>
      <p:grpSp>
        <p:nvGrpSpPr>
          <p:cNvPr id="249" name="Group 17"/>
          <p:cNvGrpSpPr/>
          <p:nvPr/>
        </p:nvGrpSpPr>
        <p:grpSpPr>
          <a:xfrm>
            <a:off x="1508859" y="-137159"/>
            <a:ext cx="6949344" cy="7132319"/>
            <a:chOff x="0" y="1"/>
            <a:chExt cx="6949342" cy="7132318"/>
          </a:xfrm>
        </p:grpSpPr>
        <p:sp>
          <p:nvSpPr>
            <p:cNvPr id="243" name="Straight Connector 18"/>
            <p:cNvSpPr/>
            <p:nvPr/>
          </p:nvSpPr>
          <p:spPr>
            <a:xfrm flipV="1">
              <a:off x="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Straight Connector 19"/>
            <p:cNvSpPr/>
            <p:nvPr/>
          </p:nvSpPr>
          <p:spPr>
            <a:xfrm flipV="1">
              <a:off x="694934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Straight Connector 20"/>
            <p:cNvSpPr/>
            <p:nvPr/>
          </p:nvSpPr>
          <p:spPr>
            <a:xfrm flipV="1">
              <a:off x="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Straight Connector 21"/>
            <p:cNvSpPr/>
            <p:nvPr/>
          </p:nvSpPr>
          <p:spPr>
            <a:xfrm flipV="1">
              <a:off x="694934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Straight Connector 22"/>
            <p:cNvSpPr/>
            <p:nvPr/>
          </p:nvSpPr>
          <p:spPr>
            <a:xfrm flipV="1">
              <a:off x="457103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Straight Connector 23"/>
            <p:cNvSpPr/>
            <p:nvPr/>
          </p:nvSpPr>
          <p:spPr>
            <a:xfrm flipV="1">
              <a:off x="457103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0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0568" y="6266012"/>
            <a:ext cx="1645920" cy="30052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65882"/>
      </p:ext>
    </p:extLst>
  </p:cSld>
  <p:clrMapOvr>
    <a:masterClrMapping/>
  </p:clrMapOvr>
  <p:transition spd="med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Media Placeholder 5"/>
          <p:cNvSpPr>
            <a:spLocks noGrp="1"/>
          </p:cNvSpPr>
          <p:nvPr>
            <p:ph type="media" sz="half" idx="13"/>
          </p:nvPr>
        </p:nvSpPr>
        <p:spPr>
          <a:xfrm>
            <a:off x="1795746" y="1377919"/>
            <a:ext cx="5557522" cy="41681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131" y="294815"/>
            <a:ext cx="7577140" cy="3385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A8B7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6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65125" y="692561"/>
            <a:ext cx="7597776" cy="23495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300"/>
            </a:lvl1pPr>
            <a:lvl2pPr marL="0" indent="203444">
              <a:buSzTx/>
              <a:buNone/>
              <a:defRPr sz="1300"/>
            </a:lvl2pPr>
            <a:lvl3pPr marL="0" indent="399749">
              <a:buSzTx/>
              <a:buNone/>
              <a:defRPr sz="1300"/>
            </a:lvl3pPr>
            <a:lvl4pPr marL="0" indent="611522">
              <a:buSzTx/>
              <a:buNone/>
              <a:defRPr sz="1300"/>
            </a:lvl4pPr>
            <a:lvl5pPr marL="0" indent="828054">
              <a:buSzTx/>
              <a:buNone/>
              <a:defRPr sz="1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923807848"/>
      </p:ext>
    </p:extLst>
  </p:cSld>
  <p:clrMapOvr>
    <a:masterClrMapping/>
  </p:clrMapOvr>
  <p:transition spd="med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373767" y="6302831"/>
            <a:ext cx="3446387" cy="276208"/>
          </a:xfrm>
          <a:prstGeom prst="rect">
            <a:avLst/>
          </a:prstGeom>
        </p:spPr>
        <p:txBody>
          <a:bodyPr anchor="b"/>
          <a:lstStyle>
            <a:lvl1pPr marL="0" indent="0" algn="r">
              <a:spcBef>
                <a:spcPts val="0"/>
              </a:spcBef>
              <a:buSzTx/>
              <a:buNone/>
              <a:defRPr sz="1200"/>
            </a:lvl1pPr>
            <a:lvl2pPr marL="381000" indent="-152400" algn="r">
              <a:spcBef>
                <a:spcPts val="0"/>
              </a:spcBef>
              <a:defRPr sz="1200"/>
            </a:lvl2pPr>
            <a:lvl3pPr marL="628650" indent="-171450" algn="r">
              <a:spcBef>
                <a:spcPts val="0"/>
              </a:spcBef>
              <a:defRPr sz="1200"/>
            </a:lvl3pPr>
            <a:lvl4pPr marL="857250" indent="-171450" algn="r">
              <a:spcBef>
                <a:spcPts val="0"/>
              </a:spcBef>
              <a:defRPr sz="1200"/>
            </a:lvl4pPr>
            <a:lvl5pPr marL="1085850" indent="-171450" algn="r">
              <a:spcBef>
                <a:spcPts val="0"/>
              </a:spcBef>
              <a:defRPr sz="1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49" y="6303981"/>
            <a:ext cx="3446388" cy="275058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SzTx/>
              <a:buNone/>
              <a:defRPr sz="1200"/>
            </a:pPr>
            <a:endParaRPr/>
          </a:p>
        </p:txBody>
      </p:sp>
      <p:sp>
        <p:nvSpPr>
          <p:cNvPr id="27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110608" cy="107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909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21646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88" y="2471843"/>
            <a:ext cx="7772400" cy="1585199"/>
          </a:xfrm>
        </p:spPr>
        <p:txBody>
          <a:bodyPr anchor="t">
            <a:noAutofit/>
          </a:bodyPr>
          <a:lstStyle>
            <a:lvl1pPr algn="l">
              <a:defRPr sz="4500" b="0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288" y="4366022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872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DD14-310E-5747-BD90-53554C273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1E58-7DA3-574E-8A52-842D746870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79427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77383" y="1346200"/>
            <a:ext cx="4160839" cy="4945063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95000"/>
              </a:lnSpc>
              <a:spcBef>
                <a:spcPts val="1600"/>
              </a:spcBef>
              <a:buClr>
                <a:srgbClr val="FCAF17"/>
              </a:buClr>
              <a:buSzPct val="110000"/>
              <a:buChar char="▪"/>
              <a:tabLst/>
              <a:defRPr sz="1800"/>
            </a:lvl1pPr>
            <a:lvl2pPr marL="418902" indent="-183952">
              <a:lnSpc>
                <a:spcPct val="95000"/>
              </a:lnSpc>
              <a:spcBef>
                <a:spcPts val="1600"/>
              </a:spcBef>
              <a:buClr>
                <a:srgbClr val="FCAF17"/>
              </a:buClr>
              <a:buChar char="•"/>
              <a:tabLst/>
              <a:defRPr sz="1800"/>
            </a:lvl2pPr>
            <a:lvl3pPr marL="628650" indent="-228600">
              <a:lnSpc>
                <a:spcPct val="95000"/>
              </a:lnSpc>
              <a:spcBef>
                <a:spcPts val="1600"/>
              </a:spcBef>
              <a:buClr>
                <a:srgbClr val="FCAF17"/>
              </a:buClr>
              <a:buChar char="-"/>
              <a:tabLst/>
              <a:defRPr sz="1800"/>
            </a:lvl3pPr>
            <a:lvl4pPr marL="838993" indent="-259556">
              <a:lnSpc>
                <a:spcPct val="95000"/>
              </a:lnSpc>
              <a:spcBef>
                <a:spcPts val="1600"/>
              </a:spcBef>
              <a:buClr>
                <a:srgbClr val="FCAF17"/>
              </a:buClr>
              <a:buChar char="•"/>
              <a:tabLst/>
              <a:defRPr sz="1800"/>
            </a:lvl4pPr>
            <a:lvl5pPr marL="999331" indent="-245269">
              <a:lnSpc>
                <a:spcPct val="95000"/>
              </a:lnSpc>
              <a:spcBef>
                <a:spcPts val="1600"/>
              </a:spcBef>
              <a:buClr>
                <a:srgbClr val="FCAF17"/>
              </a:buClr>
              <a:buChar char="»"/>
              <a:tabLst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89440" y="738553"/>
            <a:ext cx="8311392" cy="367572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5000"/>
              </a:lnSpc>
              <a:buSzTx/>
              <a:buNone/>
              <a:defRPr sz="2000" i="1"/>
            </a:pPr>
            <a:endParaRPr/>
          </a:p>
        </p:txBody>
      </p:sp>
      <p:sp>
        <p:nvSpPr>
          <p:cNvPr id="28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89194" y="305999"/>
            <a:ext cx="8318531" cy="802800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8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88967" y="6453193"/>
            <a:ext cx="3381017" cy="215901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sz="900"/>
            </a:pPr>
            <a:endParaRPr/>
          </a:p>
        </p:txBody>
      </p:sp>
      <p:sp>
        <p:nvSpPr>
          <p:cNvPr id="28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0738" y="6453193"/>
            <a:ext cx="3381017" cy="215901"/>
          </a:xfrm>
          <a:prstGeom prst="rect">
            <a:avLst/>
          </a:prstGeom>
        </p:spPr>
        <p:txBody>
          <a:bodyPr anchor="b"/>
          <a:lstStyle/>
          <a:p>
            <a:pPr marL="0" indent="0" algn="r">
              <a:buSzTx/>
              <a:buNone/>
              <a:defRPr sz="900"/>
            </a:pPr>
            <a:endParaRPr/>
          </a:p>
        </p:txBody>
      </p:sp>
      <p:sp>
        <p:nvSpPr>
          <p:cNvPr id="283" name="TextBox 13"/>
          <p:cNvSpPr txBox="1"/>
          <p:nvPr/>
        </p:nvSpPr>
        <p:spPr>
          <a:xfrm>
            <a:off x="3273403" y="6637532"/>
            <a:ext cx="258500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" i="1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Novartis Confidential – For Internal Business Use Only</a:t>
            </a:r>
          </a:p>
        </p:txBody>
      </p:sp>
      <p:sp>
        <p:nvSpPr>
          <p:cNvPr id="2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50155"/>
      </p:ext>
    </p:extLst>
  </p:cSld>
  <p:clrMapOvr>
    <a:masterClrMapping/>
  </p:clrMapOvr>
  <p:transition spd="med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0" y="6519398"/>
            <a:ext cx="9144000" cy="297048"/>
          </a:xfrm>
          <a:prstGeom prst="rect">
            <a:avLst/>
          </a:prstGeom>
        </p:spPr>
        <p:txBody>
          <a:bodyPr anchor="b"/>
          <a:lstStyle>
            <a:lvl1pPr marL="228600" indent="-228600" algn="ctr">
              <a:spcBef>
                <a:spcPts val="0"/>
              </a:spcBef>
              <a:buSzPct val="120000"/>
              <a:buFont typeface="Arial"/>
              <a:buChar char="•"/>
              <a:defRPr sz="1000"/>
            </a:lvl1pPr>
            <a:lvl2pPr marL="457200" indent="-228600" algn="ctr">
              <a:spcBef>
                <a:spcPts val="0"/>
              </a:spcBef>
              <a:buFont typeface="Arial"/>
              <a:defRPr sz="1000"/>
            </a:lvl2pPr>
            <a:lvl3pPr marL="685800" indent="-228600" algn="ctr">
              <a:spcBef>
                <a:spcPts val="0"/>
              </a:spcBef>
              <a:buFont typeface="Arial"/>
              <a:defRPr sz="1000"/>
            </a:lvl3pPr>
            <a:lvl4pPr marL="914400" indent="-228600" algn="ctr">
              <a:spcBef>
                <a:spcPts val="0"/>
              </a:spcBef>
              <a:buFont typeface="Arial"/>
              <a:defRPr sz="1000"/>
            </a:lvl4pPr>
            <a:lvl5pPr marL="1143000" indent="-228600" algn="ctr">
              <a:spcBef>
                <a:spcPts val="0"/>
              </a:spcBef>
              <a:buFont typeface="Arial"/>
              <a:defRPr sz="1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2" name="Текст 3"/>
          <p:cNvSpPr>
            <a:spLocks noGrp="1"/>
          </p:cNvSpPr>
          <p:nvPr>
            <p:ph type="body" sz="quarter" idx="13"/>
          </p:nvPr>
        </p:nvSpPr>
        <p:spPr>
          <a:xfrm>
            <a:off x="596098" y="476672"/>
            <a:ext cx="7951807" cy="1080121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spcBef>
                <a:spcPts val="0"/>
              </a:spcBef>
              <a:buSzPct val="120000"/>
              <a:buFont typeface="Arial"/>
              <a:buChar char="•"/>
              <a:defRPr b="1"/>
            </a:pPr>
            <a:endParaRPr/>
          </a:p>
        </p:txBody>
      </p:sp>
      <p:sp>
        <p:nvSpPr>
          <p:cNvPr id="2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40835"/>
      </p:ext>
    </p:extLst>
  </p:cSld>
  <p:clrMapOvr>
    <a:masterClrMapping/>
  </p:clrMapOvr>
  <p:transition spd="med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"/>
            <a:ext cx="2570164" cy="2208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690" y="4768850"/>
            <a:ext cx="1873251" cy="1854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74057" y="1804991"/>
            <a:ext cx="7384145" cy="143895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74061" y="3530601"/>
            <a:ext cx="7655607" cy="10704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None/>
              <a:tabLst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0" indent="342900">
              <a:spcBef>
                <a:spcPts val="200"/>
              </a:spcBef>
              <a:buSzTx/>
              <a:buNone/>
              <a:tabLst/>
              <a:defRPr sz="1500">
                <a:latin typeface="Calibri"/>
                <a:ea typeface="Calibri"/>
                <a:cs typeface="Calibri"/>
                <a:sym typeface="Calibri"/>
              </a:defRPr>
            </a:lvl2pPr>
            <a:lvl3pPr marL="0" indent="685800">
              <a:spcBef>
                <a:spcPts val="200"/>
              </a:spcBef>
              <a:buSzTx/>
              <a:buNone/>
              <a:tabLst/>
              <a:defRPr sz="1500">
                <a:latin typeface="Calibri"/>
                <a:ea typeface="Calibri"/>
                <a:cs typeface="Calibri"/>
                <a:sym typeface="Calibri"/>
              </a:defRPr>
            </a:lvl3pPr>
            <a:lvl4pPr marL="0" indent="1028700">
              <a:spcBef>
                <a:spcPts val="200"/>
              </a:spcBef>
              <a:buSzTx/>
              <a:buNone/>
              <a:tabLst/>
              <a:defRPr sz="1500">
                <a:latin typeface="Calibri"/>
                <a:ea typeface="Calibri"/>
                <a:cs typeface="Calibri"/>
                <a:sym typeface="Calibri"/>
              </a:defRPr>
            </a:lvl4pPr>
            <a:lvl5pPr marL="0" indent="1371600">
              <a:spcBef>
                <a:spcPts val="200"/>
              </a:spcBef>
              <a:buSzTx/>
              <a:buNone/>
              <a:tabLst/>
              <a:defRPr sz="15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20073"/>
      </p:ext>
    </p:extLst>
  </p:cSld>
  <p:clrMapOvr>
    <a:masterClrMapping/>
  </p:clrMapOvr>
  <p:transition spd="med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5" y="260350"/>
            <a:ext cx="8237537" cy="1143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49265" y="1600204"/>
            <a:ext cx="8237537" cy="4525963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200"/>
              </a:spcBef>
              <a:buFont typeface="Arial"/>
              <a:buChar char="•"/>
              <a:tabLst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587829" indent="-244929">
              <a:spcBef>
                <a:spcPts val="200"/>
              </a:spcBef>
              <a:buFont typeface="Arial"/>
              <a:tabLst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914400" indent="-228600">
              <a:spcBef>
                <a:spcPts val="200"/>
              </a:spcBef>
              <a:buFont typeface="Arial"/>
              <a:buChar char="•"/>
              <a:tabLst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303019" indent="-274319">
              <a:spcBef>
                <a:spcPts val="200"/>
              </a:spcBef>
              <a:buFont typeface="Arial"/>
              <a:tabLst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1645920" indent="-274320">
              <a:spcBef>
                <a:spcPts val="200"/>
              </a:spcBef>
              <a:buFont typeface="Arial"/>
              <a:buChar char="»"/>
              <a:tabLst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9264" y="6422579"/>
            <a:ext cx="3178176" cy="23903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Sz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551489" y="6422579"/>
            <a:ext cx="3178176" cy="239033"/>
          </a:xfrm>
          <a:prstGeom prst="rect">
            <a:avLst/>
          </a:prstGeom>
        </p:spPr>
        <p:txBody>
          <a:bodyPr anchor="b"/>
          <a:lstStyle/>
          <a:p>
            <a:pPr marL="0" indent="0" algn="r">
              <a:spcBef>
                <a:spcPts val="0"/>
              </a:spcBef>
              <a:buSz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8792"/>
      </p:ext>
    </p:extLst>
  </p:cSld>
  <p:clrMapOvr>
    <a:masterClrMapping/>
  </p:clrMapOvr>
  <p:transition spd="med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6" y="4406901"/>
            <a:ext cx="7772401" cy="13620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6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None/>
              <a:tabLst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900">
              <a:spcBef>
                <a:spcPts val="200"/>
              </a:spcBef>
              <a:buSzTx/>
              <a:buNone/>
              <a:tabLst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800">
              <a:spcBef>
                <a:spcPts val="200"/>
              </a:spcBef>
              <a:buSzTx/>
              <a:buNone/>
              <a:tabLst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700">
              <a:spcBef>
                <a:spcPts val="200"/>
              </a:spcBef>
              <a:buSzTx/>
              <a:buNone/>
              <a:tabLst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600">
              <a:spcBef>
                <a:spcPts val="200"/>
              </a:spcBef>
              <a:buSzTx/>
              <a:buNone/>
              <a:tabLst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06624"/>
      </p:ext>
    </p:extLst>
  </p:cSld>
  <p:clrMapOvr>
    <a:masterClrMapping/>
  </p:clrMapOvr>
  <p:transition spd="med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5" y="260350"/>
            <a:ext cx="8237537" cy="1143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49264" y="1600204"/>
            <a:ext cx="4046538" cy="4525963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200"/>
              </a:spcBef>
              <a:buFont typeface="Arial"/>
              <a:buChar char="•"/>
              <a:tabLst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marL="592931" indent="-250031">
              <a:spcBef>
                <a:spcPts val="200"/>
              </a:spcBef>
              <a:buFont typeface="Arial"/>
              <a:tabLst/>
              <a:defRPr sz="2100">
                <a:latin typeface="Calibri"/>
                <a:ea typeface="Calibri"/>
                <a:cs typeface="Calibri"/>
                <a:sym typeface="Calibri"/>
              </a:defRPr>
            </a:lvl2pPr>
            <a:lvl3pPr marL="925830" indent="-240030">
              <a:spcBef>
                <a:spcPts val="200"/>
              </a:spcBef>
              <a:buFont typeface="Arial"/>
              <a:buChar char="•"/>
              <a:tabLst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marL="1305657" indent="-276957">
              <a:spcBef>
                <a:spcPts val="200"/>
              </a:spcBef>
              <a:buFont typeface="Arial"/>
              <a:tabLst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marL="1648557" indent="-276957">
              <a:spcBef>
                <a:spcPts val="200"/>
              </a:spcBef>
              <a:buFont typeface="Arial"/>
              <a:buChar char="»"/>
              <a:tabLst/>
              <a:defRPr sz="2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9264" y="6422579"/>
            <a:ext cx="3178176" cy="23903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Sz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551489" y="6422579"/>
            <a:ext cx="3178176" cy="239033"/>
          </a:xfrm>
          <a:prstGeom prst="rect">
            <a:avLst/>
          </a:prstGeom>
        </p:spPr>
        <p:txBody>
          <a:bodyPr anchor="b"/>
          <a:lstStyle/>
          <a:p>
            <a:pPr marL="0" indent="0" algn="r">
              <a:spcBef>
                <a:spcPts val="0"/>
              </a:spcBef>
              <a:buSz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1370"/>
      </p:ext>
    </p:extLst>
  </p:cSld>
  <p:clrMapOvr>
    <a:masterClrMapping/>
  </p:clrMapOvr>
  <p:transition spd="med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5" y="260350"/>
            <a:ext cx="8237537" cy="1143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4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49262" y="1535112"/>
            <a:ext cx="4048126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None/>
              <a:tabLst/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  <a:lvl2pPr marL="0" indent="342900">
              <a:spcBef>
                <a:spcPts val="200"/>
              </a:spcBef>
              <a:buSzTx/>
              <a:buNone/>
              <a:tabLst/>
              <a:defRPr sz="1800" b="1">
                <a:latin typeface="Calibri"/>
                <a:ea typeface="Calibri"/>
                <a:cs typeface="Calibri"/>
                <a:sym typeface="Calibri"/>
              </a:defRPr>
            </a:lvl2pPr>
            <a:lvl3pPr marL="0" indent="685800">
              <a:spcBef>
                <a:spcPts val="200"/>
              </a:spcBef>
              <a:buSzTx/>
              <a:buNone/>
              <a:tabLst/>
              <a:defRPr sz="1800" b="1">
                <a:latin typeface="Calibri"/>
                <a:ea typeface="Calibri"/>
                <a:cs typeface="Calibri"/>
                <a:sym typeface="Calibri"/>
              </a:defRPr>
            </a:lvl3pPr>
            <a:lvl4pPr marL="0" indent="1028700">
              <a:spcBef>
                <a:spcPts val="200"/>
              </a:spcBef>
              <a:buSzTx/>
              <a:buNone/>
              <a:tabLst/>
              <a:defRPr sz="1800" b="1">
                <a:latin typeface="Calibri"/>
                <a:ea typeface="Calibri"/>
                <a:cs typeface="Calibri"/>
                <a:sym typeface="Calibri"/>
              </a:defRPr>
            </a:lvl4pPr>
            <a:lvl5pPr marL="0" indent="1371600">
              <a:spcBef>
                <a:spcPts val="200"/>
              </a:spcBef>
              <a:buSzTx/>
              <a:buNone/>
              <a:tabLst/>
              <a:defRPr sz="18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200"/>
              </a:spcBef>
              <a:buSzTx/>
              <a:buNone/>
              <a:tabLst/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64617"/>
      </p:ext>
    </p:extLst>
  </p:cSld>
  <p:clrMapOvr>
    <a:masterClrMapping/>
  </p:clrMapOvr>
  <p:transition spd="med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5" y="260350"/>
            <a:ext cx="8237537" cy="1143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49264" y="6422579"/>
            <a:ext cx="3178176" cy="23903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marL="434748" indent="-91848">
              <a:spcBef>
                <a:spcPts val="0"/>
              </a:spcBef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marL="771525" indent="-85725">
              <a:spcBef>
                <a:spcPts val="0"/>
              </a:spcBef>
              <a:buChar char="•"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marL="1131569" indent="-102869">
              <a:spcBef>
                <a:spcPts val="0"/>
              </a:spcBef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marL="1474469" indent="-102869">
              <a:spcBef>
                <a:spcPts val="0"/>
              </a:spcBef>
              <a:buChar char="»"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551489" y="6422579"/>
            <a:ext cx="3178176" cy="239033"/>
          </a:xfrm>
          <a:prstGeom prst="rect">
            <a:avLst/>
          </a:prstGeom>
        </p:spPr>
        <p:txBody>
          <a:bodyPr anchor="b"/>
          <a:lstStyle/>
          <a:p>
            <a:pPr marL="0" indent="0" algn="r">
              <a:spcBef>
                <a:spcPts val="0"/>
              </a:spcBef>
              <a:buSz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72209"/>
      </p:ext>
    </p:extLst>
  </p:cSld>
  <p:clrMapOvr>
    <a:masterClrMapping/>
  </p:clrMapOvr>
  <p:transition spd="med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23421"/>
      </p:ext>
    </p:extLst>
  </p:cSld>
  <p:clrMapOvr>
    <a:masterClrMapping/>
  </p:clrMapOvr>
  <p:transition spd="med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5" y="260350"/>
            <a:ext cx="8237537" cy="1143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7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49265" y="1600204"/>
            <a:ext cx="8237537" cy="4525963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200"/>
              </a:spcBef>
              <a:buFont typeface="Arial"/>
              <a:buChar char="•"/>
              <a:tabLst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587829" indent="-244929">
              <a:spcBef>
                <a:spcPts val="200"/>
              </a:spcBef>
              <a:buFont typeface="Arial"/>
              <a:tabLst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914400" indent="-228600">
              <a:spcBef>
                <a:spcPts val="200"/>
              </a:spcBef>
              <a:buFont typeface="Arial"/>
              <a:buChar char="•"/>
              <a:tabLst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303019" indent="-274319">
              <a:spcBef>
                <a:spcPts val="200"/>
              </a:spcBef>
              <a:buFont typeface="Arial"/>
              <a:tabLst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1645920" indent="-274320">
              <a:spcBef>
                <a:spcPts val="200"/>
              </a:spcBef>
              <a:buFont typeface="Arial"/>
              <a:buChar char="»"/>
              <a:tabLst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9384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DD14-310E-5747-BD90-53554C273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1E58-7DA3-574E-8A52-842D746870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6886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5" y="260350"/>
            <a:ext cx="8237537" cy="1143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7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49264" y="1600204"/>
            <a:ext cx="4041776" cy="4525963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200"/>
              </a:spcBef>
              <a:buFont typeface="Arial"/>
              <a:buChar char="•"/>
              <a:tabLst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587829" indent="-244929">
              <a:spcBef>
                <a:spcPts val="200"/>
              </a:spcBef>
              <a:buFont typeface="Arial"/>
              <a:tabLst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914400" indent="-228600">
              <a:spcBef>
                <a:spcPts val="200"/>
              </a:spcBef>
              <a:buFont typeface="Arial"/>
              <a:buChar char="•"/>
              <a:tabLst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303019" indent="-274319">
              <a:spcBef>
                <a:spcPts val="200"/>
              </a:spcBef>
              <a:buFont typeface="Arial"/>
              <a:tabLst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1645920" indent="-274320">
              <a:spcBef>
                <a:spcPts val="200"/>
              </a:spcBef>
              <a:buFont typeface="Arial"/>
              <a:buChar char="»"/>
              <a:tabLst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72813"/>
      </p:ext>
    </p:extLst>
  </p:cSld>
  <p:clrMapOvr>
    <a:masterClrMapping/>
  </p:clrMapOvr>
  <p:transition spd="med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5" y="260350"/>
            <a:ext cx="8237537" cy="1143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30201" y="2708276"/>
            <a:ext cx="4168776" cy="3457576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200"/>
              </a:spcBef>
              <a:buFont typeface="Arial"/>
              <a:buChar char="•"/>
              <a:tabLst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marL="592931" indent="-250031">
              <a:spcBef>
                <a:spcPts val="200"/>
              </a:spcBef>
              <a:buFont typeface="Arial"/>
              <a:tabLst/>
              <a:defRPr sz="2100">
                <a:latin typeface="Calibri"/>
                <a:ea typeface="Calibri"/>
                <a:cs typeface="Calibri"/>
                <a:sym typeface="Calibri"/>
              </a:defRPr>
            </a:lvl2pPr>
            <a:lvl3pPr marL="925830" indent="-240030">
              <a:spcBef>
                <a:spcPts val="200"/>
              </a:spcBef>
              <a:buFont typeface="Arial"/>
              <a:buChar char="•"/>
              <a:tabLst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marL="1305657" indent="-276957">
              <a:spcBef>
                <a:spcPts val="200"/>
              </a:spcBef>
              <a:buFont typeface="Arial"/>
              <a:tabLst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marL="1648557" indent="-276957">
              <a:spcBef>
                <a:spcPts val="200"/>
              </a:spcBef>
              <a:buFont typeface="Arial"/>
              <a:buChar char="»"/>
              <a:tabLst/>
              <a:defRPr sz="2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812092" y="6337301"/>
            <a:ext cx="297515" cy="292386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300">
                <a:solidFill>
                  <a:srgbClr val="0035A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0269347"/>
      </p:ext>
    </p:extLst>
  </p:cSld>
  <p:clrMapOvr>
    <a:masterClrMapping/>
  </p:clrMapOvr>
  <p:transition spd="med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2482" y="256346"/>
            <a:ext cx="7807682" cy="114348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05889"/>
      </p:ext>
    </p:extLst>
  </p:cSld>
  <p:clrMapOvr>
    <a:masterClrMapping/>
  </p:clrMapOvr>
  <p:transition spd="med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1" y="6356358"/>
            <a:ext cx="469037" cy="4616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1885"/>
      </p:ext>
    </p:extLst>
  </p:cSld>
  <p:clrMapOvr>
    <a:masterClrMapping/>
  </p:clrMapOvr>
  <p:transition spd="med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Line 18"/>
          <p:cNvSpPr/>
          <p:nvPr/>
        </p:nvSpPr>
        <p:spPr>
          <a:xfrm>
            <a:off x="468316" y="5678495"/>
            <a:ext cx="8207376" cy="1"/>
          </a:xfrm>
          <a:prstGeom prst="line">
            <a:avLst/>
          </a:prstGeom>
          <a:ln w="38100">
            <a:solidFill>
              <a:srgbClr val="4BACC6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3895" y="5733263"/>
            <a:ext cx="8202563" cy="8382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39557" y="5455104"/>
            <a:ext cx="8064699" cy="184667"/>
          </a:xfrm>
          <a:prstGeom prst="rect">
            <a:avLst/>
          </a:prstGeom>
        </p:spPr>
        <p:txBody>
          <a:bodyPr anchor="b"/>
          <a:lstStyle>
            <a:lvl1pPr marL="0" indent="0" algn="r">
              <a:spcBef>
                <a:spcPts val="200"/>
              </a:spcBef>
              <a:buSzTx/>
              <a:buNone/>
              <a:tabLst/>
              <a:defRPr sz="120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176212" algn="r">
              <a:spcBef>
                <a:spcPts val="200"/>
              </a:spcBef>
              <a:buSzTx/>
              <a:buNone/>
              <a:tabLst/>
              <a:defRPr sz="120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300038" algn="r">
              <a:spcBef>
                <a:spcPts val="200"/>
              </a:spcBef>
              <a:buSzTx/>
              <a:buNone/>
              <a:tabLst/>
              <a:defRPr sz="120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434577" algn="r">
              <a:spcBef>
                <a:spcPts val="200"/>
              </a:spcBef>
              <a:buSzTx/>
              <a:buNone/>
              <a:tabLst/>
              <a:defRPr sz="120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565547" algn="r">
              <a:spcBef>
                <a:spcPts val="200"/>
              </a:spcBef>
              <a:buSzTx/>
              <a:buNone/>
              <a:tabLst/>
              <a:defRPr sz="120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199" y="6356350"/>
            <a:ext cx="110608" cy="1077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0747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DD14-310E-5747-BD90-53554C273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1E58-7DA3-574E-8A52-842D746870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56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DD14-310E-5747-BD90-53554C273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1E58-7DA3-574E-8A52-842D746870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31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DD14-310E-5747-BD90-53554C273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1E58-7DA3-574E-8A52-842D746870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25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DD14-310E-5747-BD90-53554C273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1E58-7DA3-574E-8A52-842D746870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63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DD14-310E-5747-BD90-53554C273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1E58-7DA3-574E-8A52-842D746870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19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024486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viderColorBox"/>
          <p:cNvSpPr/>
          <p:nvPr/>
        </p:nvSpPr>
        <p:spPr>
          <a:xfrm>
            <a:off x="4" y="1128717"/>
            <a:ext cx="1497013" cy="228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6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19225" y="4221162"/>
            <a:ext cx="7410450" cy="1429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2000">
                <a:solidFill>
                  <a:schemeClr val="accent5"/>
                </a:solidFill>
              </a:defRPr>
            </a:lvl1pPr>
            <a:lvl2pPr marL="398463" indent="-163513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2pPr>
            <a:lvl3pPr marL="597605" indent="-197555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3pPr>
            <a:lvl4pPr marL="795734" indent="-216297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4pPr>
            <a:lvl5pPr marL="987652" indent="-233590">
              <a:lnSpc>
                <a:spcPct val="90000"/>
              </a:lnSpc>
              <a:spcBef>
                <a:spcPts val="900"/>
              </a:spcBef>
              <a:buClrTx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2875" y="3573462"/>
            <a:ext cx="7413625" cy="53553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3200"/>
            </a:lvl1pPr>
          </a:lstStyle>
          <a:p>
            <a:r>
              <a:t>Текст заголовка</a:t>
            </a:r>
          </a:p>
        </p:txBody>
      </p:sp>
      <p:pic>
        <p:nvPicPr>
          <p:cNvPr id="15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Logo" descr="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95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22118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  <p:sp>
        <p:nvSpPr>
          <p:cNvPr id="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67653216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2" y="1"/>
            <a:ext cx="7974013" cy="120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9" y="1803405"/>
            <a:ext cx="3778318" cy="41518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977" y="1803405"/>
            <a:ext cx="3866824" cy="41518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2788" y="6515379"/>
            <a:ext cx="7972426" cy="331519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10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308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27050" y="1346200"/>
            <a:ext cx="4160838" cy="4945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9" name="SubtitleTextplatzhalter 9"/>
          <p:cNvSpPr>
            <a:spLocks noGrp="1"/>
          </p:cNvSpPr>
          <p:nvPr>
            <p:ph type="body" sz="quarter" idx="13"/>
          </p:nvPr>
        </p:nvSpPr>
        <p:spPr>
          <a:xfrm>
            <a:off x="540000" y="738553"/>
            <a:ext cx="8311392" cy="3675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800"/>
              </a:spcBef>
              <a:buClrTx/>
              <a:buSzTx/>
              <a:buNone/>
              <a:defRPr sz="2000" i="1"/>
            </a:pPr>
            <a:endParaRPr/>
          </a:p>
        </p:txBody>
      </p:sp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720678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8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0000" y="738553"/>
            <a:ext cx="8311393" cy="367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800"/>
              </a:spcBef>
              <a:buClrTx/>
              <a:buSzTx/>
              <a:buNone/>
              <a:defRPr sz="2000" i="1"/>
            </a:lvl1pPr>
            <a:lvl2pPr marL="398463" indent="-163513">
              <a:spcBef>
                <a:spcPts val="1800"/>
              </a:spcBef>
              <a:buClrTx/>
              <a:defRPr sz="2000" i="1"/>
            </a:lvl2pPr>
            <a:lvl3pPr marL="597605" indent="-197555">
              <a:spcBef>
                <a:spcPts val="1800"/>
              </a:spcBef>
              <a:buClrTx/>
              <a:defRPr sz="2000" i="1"/>
            </a:lvl3pPr>
            <a:lvl4pPr marL="795734" indent="-216297">
              <a:spcBef>
                <a:spcPts val="1800"/>
              </a:spcBef>
              <a:buClrTx/>
              <a:defRPr sz="2000" i="1"/>
            </a:lvl4pPr>
            <a:lvl5pPr marL="987652" indent="-233590">
              <a:spcBef>
                <a:spcPts val="1800"/>
              </a:spcBef>
              <a:buClrTx/>
              <a:defRPr sz="20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9754" y="305999"/>
            <a:ext cx="8318531" cy="802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842473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36720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2"/>
          <p:cNvSpPr/>
          <p:nvPr/>
        </p:nvSpPr>
        <p:spPr>
          <a:xfrm>
            <a:off x="2" y="1125545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6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8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9724" y="116540"/>
            <a:ext cx="8469314" cy="10089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4F4D52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39725" y="1343025"/>
            <a:ext cx="8469314" cy="4937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defRPr sz="1800"/>
            </a:lvl1pPr>
            <a:lvl2pPr marL="398463" indent="-163513">
              <a:lnSpc>
                <a:spcPct val="100000"/>
              </a:lnSpc>
              <a:spcBef>
                <a:spcPts val="1600"/>
              </a:spcBef>
              <a:defRPr sz="1800"/>
            </a:lvl2pPr>
            <a:lvl3pPr marL="577850" indent="-177800">
              <a:lnSpc>
                <a:spcPct val="100000"/>
              </a:lnSpc>
              <a:spcBef>
                <a:spcPts val="1600"/>
              </a:spcBef>
              <a:defRPr sz="1800"/>
            </a:lvl3pPr>
            <a:lvl4pPr marL="752475" indent="-173037">
              <a:lnSpc>
                <a:spcPct val="100000"/>
              </a:lnSpc>
              <a:spcBef>
                <a:spcPts val="1600"/>
              </a:spcBef>
              <a:defRPr sz="1800"/>
            </a:lvl4pPr>
            <a:lvl5pPr marL="917575" indent="-163512">
              <a:lnSpc>
                <a:spcPct val="100000"/>
              </a:lnSpc>
              <a:spcBef>
                <a:spcPts val="1600"/>
              </a:spcBef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9" name="TextBox 8"/>
          <p:cNvSpPr txBox="1"/>
          <p:nvPr/>
        </p:nvSpPr>
        <p:spPr>
          <a:xfrm>
            <a:off x="336549" y="6672432"/>
            <a:ext cx="389562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rgbClr val="404040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Novartis Confidential – For Internal Business Use Only</a:t>
            </a:r>
          </a:p>
        </p:txBody>
      </p:sp>
      <p:sp>
        <p:nvSpPr>
          <p:cNvPr id="80" name="Right Triangle 6">
            <a:hlinkClick r:id="rId3" action="ppaction://hlinksldjump"/>
          </p:cNvPr>
          <p:cNvSpPr/>
          <p:nvPr/>
        </p:nvSpPr>
        <p:spPr>
          <a:xfrm rot="16200000" flipH="1">
            <a:off x="8471917" y="540"/>
            <a:ext cx="670973" cy="670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 sz="1100" b="1">
                <a:solidFill>
                  <a:srgbClr val="FFFFFF"/>
                </a:solidFill>
              </a:defRPr>
            </a:pPr>
            <a:endParaRPr sz="1100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Rounded Rectangle 21">
            <a:hlinkClick r:id="rId3" action="ppaction://hlinksldjump"/>
          </p:cNvPr>
          <p:cNvSpPr/>
          <p:nvPr/>
        </p:nvSpPr>
        <p:spPr>
          <a:xfrm>
            <a:off x="8812213" y="45915"/>
            <a:ext cx="285464" cy="288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30" y="21600"/>
                </a:moveTo>
                <a:lnTo>
                  <a:pt x="12470" y="21600"/>
                </a:lnTo>
                <a:lnTo>
                  <a:pt x="12470" y="21600"/>
                </a:lnTo>
                <a:lnTo>
                  <a:pt x="9130" y="21600"/>
                </a:lnTo>
                <a:close/>
                <a:moveTo>
                  <a:pt x="10800" y="0"/>
                </a:moveTo>
                <a:lnTo>
                  <a:pt x="15104" y="4275"/>
                </a:lnTo>
                <a:lnTo>
                  <a:pt x="15104" y="2117"/>
                </a:lnTo>
                <a:cubicBezTo>
                  <a:pt x="15104" y="1899"/>
                  <a:pt x="15283" y="1722"/>
                  <a:pt x="15503" y="1722"/>
                </a:cubicBezTo>
                <a:lnTo>
                  <a:pt x="17100" y="1722"/>
                </a:lnTo>
                <a:cubicBezTo>
                  <a:pt x="17321" y="1722"/>
                  <a:pt x="17499" y="1899"/>
                  <a:pt x="17499" y="2117"/>
                </a:cubicBezTo>
                <a:lnTo>
                  <a:pt x="17499" y="6653"/>
                </a:lnTo>
                <a:lnTo>
                  <a:pt x="21600" y="10726"/>
                </a:lnTo>
                <a:lnTo>
                  <a:pt x="18746" y="10726"/>
                </a:lnTo>
                <a:lnTo>
                  <a:pt x="18746" y="20027"/>
                </a:lnTo>
                <a:cubicBezTo>
                  <a:pt x="18746" y="20896"/>
                  <a:pt x="18036" y="21600"/>
                  <a:pt x="17159" y="21600"/>
                </a:cubicBezTo>
                <a:lnTo>
                  <a:pt x="12470" y="21600"/>
                </a:lnTo>
                <a:lnTo>
                  <a:pt x="12470" y="15319"/>
                </a:lnTo>
                <a:lnTo>
                  <a:pt x="9130" y="15319"/>
                </a:lnTo>
                <a:lnTo>
                  <a:pt x="9130" y="21600"/>
                </a:lnTo>
                <a:lnTo>
                  <a:pt x="4441" y="21600"/>
                </a:lnTo>
                <a:cubicBezTo>
                  <a:pt x="3564" y="21600"/>
                  <a:pt x="2854" y="20896"/>
                  <a:pt x="2854" y="20027"/>
                </a:cubicBezTo>
                <a:lnTo>
                  <a:pt x="2854" y="10726"/>
                </a:lnTo>
                <a:lnTo>
                  <a:pt x="0" y="10726"/>
                </a:lnTo>
                <a:close/>
              </a:path>
            </a:pathLst>
          </a:custGeom>
          <a:solidFill>
            <a:srgbClr val="FEEFD1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76855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indent="4572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indent="9144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indent="13716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indent="18288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033506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06835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6" y="4406908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 cap="all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6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indent="4572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indent="9144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indent="13716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indent="18288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9E888D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433555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/>
              <a:buChar char="•"/>
              <a:defRPr sz="2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–"/>
              <a:defRPr sz="2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34439" indent="-320039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•"/>
              <a:defRPr sz="2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727200" indent="-355600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–"/>
              <a:defRPr sz="2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184400" indent="-3556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90218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indent="4572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indent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indent="13716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indent="18288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7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9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59727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6262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2788" y="6515379"/>
            <a:ext cx="7972426" cy="331519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10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7849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672728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2" name="Текст 3"/>
          <p:cNvSpPr>
            <a:spLocks noGrp="1"/>
          </p:cNvSpPr>
          <p:nvPr>
            <p:ph type="body" sz="half" idx="13"/>
          </p:nvPr>
        </p:nvSpPr>
        <p:spPr>
          <a:xfrm>
            <a:off x="457203" y="1435102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523988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92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1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92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92" y="5367345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indent="4572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indent="9144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indent="13716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indent="18288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35374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22199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1" y="274638"/>
            <a:ext cx="2057400" cy="585152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defRPr sz="3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66647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8"/>
            <a:ext cx="279883" cy="276999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707153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4713" y="0"/>
            <a:ext cx="649288" cy="64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Rectangle 3"/>
          <p:cNvSpPr/>
          <p:nvPr/>
        </p:nvSpPr>
        <p:spPr>
          <a:xfrm>
            <a:off x="7602542" y="0"/>
            <a:ext cx="863601" cy="6477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Rectangle 7"/>
          <p:cNvSpPr/>
          <p:nvPr/>
        </p:nvSpPr>
        <p:spPr>
          <a:xfrm>
            <a:off x="0" y="0"/>
            <a:ext cx="647700" cy="647700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9013" y="-271464"/>
            <a:ext cx="1481138" cy="1158877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Rectangle 6"/>
          <p:cNvSpPr/>
          <p:nvPr/>
        </p:nvSpPr>
        <p:spPr>
          <a:xfrm>
            <a:off x="681041" y="0"/>
            <a:ext cx="6889751" cy="647700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0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 flipH="1" flipV="1">
            <a:off x="-139700" y="5845183"/>
            <a:ext cx="1293813" cy="1012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0625" y="5741995"/>
            <a:ext cx="1308100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Line 3"/>
          <p:cNvSpPr/>
          <p:nvPr/>
        </p:nvSpPr>
        <p:spPr>
          <a:xfrm>
            <a:off x="887412" y="6498915"/>
            <a:ext cx="6607176" cy="1"/>
          </a:xfrm>
          <a:prstGeom prst="line">
            <a:avLst/>
          </a:prstGeom>
          <a:ln w="3175">
            <a:solidFill>
              <a:srgbClr val="9DA09F"/>
            </a:solidFill>
          </a:ln>
        </p:spPr>
        <p:txBody>
          <a:bodyPr lIns="45719" rIns="45719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14866" y="2125135"/>
            <a:ext cx="7620005" cy="3928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Pct val="100000"/>
              <a:buFont typeface="Arial"/>
              <a:buChar char="•"/>
              <a:defRPr sz="10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59253" indent="-102053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–"/>
              <a:defRPr sz="10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009650" indent="-95250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•"/>
              <a:defRPr sz="10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485900" indent="-114300">
              <a:lnSpc>
                <a:spcPct val="100000"/>
              </a:lnSpc>
              <a:spcBef>
                <a:spcPts val="200"/>
              </a:spcBef>
              <a:buClrTx/>
              <a:buFont typeface="Arial"/>
              <a:buChar char="–"/>
              <a:defRPr sz="10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943100" indent="-114300">
              <a:lnSpc>
                <a:spcPct val="100000"/>
              </a:lnSpc>
              <a:spcBef>
                <a:spcPts val="200"/>
              </a:spcBef>
              <a:buClrTx/>
              <a:buFont typeface="Arial"/>
              <a:defRPr sz="10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58735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7"/>
          <p:cNvSpPr/>
          <p:nvPr/>
        </p:nvSpPr>
        <p:spPr>
          <a:xfrm>
            <a:off x="1591" y="0"/>
            <a:ext cx="647701" cy="647700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solidFill>
                  <a:srgbClr val="0B87C6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B87C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4713" y="0"/>
            <a:ext cx="649288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4713" y="0"/>
            <a:ext cx="649288" cy="647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Rectangle 4"/>
          <p:cNvSpPr/>
          <p:nvPr/>
        </p:nvSpPr>
        <p:spPr>
          <a:xfrm>
            <a:off x="7602542" y="0"/>
            <a:ext cx="863601" cy="6477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Rectangle 6"/>
          <p:cNvSpPr/>
          <p:nvPr/>
        </p:nvSpPr>
        <p:spPr>
          <a:xfrm>
            <a:off x="681041" y="0"/>
            <a:ext cx="6889751" cy="647700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6" name="Line 3"/>
          <p:cNvSpPr/>
          <p:nvPr/>
        </p:nvSpPr>
        <p:spPr>
          <a:xfrm>
            <a:off x="887412" y="6498915"/>
            <a:ext cx="6607176" cy="1"/>
          </a:xfrm>
          <a:prstGeom prst="line">
            <a:avLst/>
          </a:prstGeom>
          <a:ln w="3175">
            <a:solidFill>
              <a:srgbClr val="9DA09F"/>
            </a:solidFill>
          </a:ln>
        </p:spPr>
        <p:txBody>
          <a:bodyPr lIns="45719" rIns="45719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7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9013" y="-271464"/>
            <a:ext cx="1481138" cy="115887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06403" y="2125135"/>
            <a:ext cx="4601029" cy="3928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ClrTx/>
              <a:buSzPct val="100000"/>
              <a:buFont typeface="Arial"/>
              <a:buChar char="•"/>
              <a:defRPr sz="2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81717" indent="-224517">
              <a:lnSpc>
                <a:spcPct val="100000"/>
              </a:lnSpc>
              <a:spcBef>
                <a:spcPts val="500"/>
              </a:spcBef>
              <a:buClrTx/>
              <a:buFont typeface="Arial"/>
              <a:buChar char="–"/>
              <a:defRPr sz="2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23950" indent="-209550">
              <a:lnSpc>
                <a:spcPct val="100000"/>
              </a:lnSpc>
              <a:spcBef>
                <a:spcPts val="500"/>
              </a:spcBef>
              <a:buClrTx/>
              <a:buFont typeface="Arial"/>
              <a:buChar char="•"/>
              <a:defRPr sz="2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23060" indent="-251460">
              <a:lnSpc>
                <a:spcPct val="100000"/>
              </a:lnSpc>
              <a:spcBef>
                <a:spcPts val="500"/>
              </a:spcBef>
              <a:buClrTx/>
              <a:buFont typeface="Arial"/>
              <a:buChar char="–"/>
              <a:defRPr sz="2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80260" indent="-251460">
              <a:lnSpc>
                <a:spcPct val="100000"/>
              </a:lnSpc>
              <a:spcBef>
                <a:spcPts val="500"/>
              </a:spcBef>
              <a:buClrTx/>
              <a:buFont typeface="Arial"/>
              <a:defRPr sz="22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9" name="Picture Placeholder 18"/>
          <p:cNvSpPr>
            <a:spLocks noGrp="1"/>
          </p:cNvSpPr>
          <p:nvPr>
            <p:ph type="pic" sz="half" idx="13"/>
          </p:nvPr>
        </p:nvSpPr>
        <p:spPr>
          <a:xfrm>
            <a:off x="5433786" y="2125663"/>
            <a:ext cx="3253014" cy="39274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8"/>
            <a:ext cx="279883" cy="276999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8340458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4713" y="0"/>
            <a:ext cx="649288" cy="6477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3"/>
          <p:cNvSpPr/>
          <p:nvPr/>
        </p:nvSpPr>
        <p:spPr>
          <a:xfrm>
            <a:off x="7602542" y="0"/>
            <a:ext cx="863601" cy="6477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9" name="Rectangle 7"/>
          <p:cNvSpPr/>
          <p:nvPr/>
        </p:nvSpPr>
        <p:spPr>
          <a:xfrm>
            <a:off x="0" y="0"/>
            <a:ext cx="647700" cy="647700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0" name="Rectangle 5"/>
          <p:cNvSpPr/>
          <p:nvPr/>
        </p:nvSpPr>
        <p:spPr>
          <a:xfrm>
            <a:off x="681041" y="-11113"/>
            <a:ext cx="6889751" cy="647703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 hangingPunct="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endParaRPr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1" name="Line 3"/>
          <p:cNvSpPr/>
          <p:nvPr/>
        </p:nvSpPr>
        <p:spPr>
          <a:xfrm>
            <a:off x="887412" y="6498915"/>
            <a:ext cx="6607176" cy="1"/>
          </a:xfrm>
          <a:prstGeom prst="line">
            <a:avLst/>
          </a:prstGeom>
          <a:ln w="3175">
            <a:solidFill>
              <a:srgbClr val="9DA09F"/>
            </a:solidFill>
          </a:ln>
        </p:spPr>
        <p:txBody>
          <a:bodyPr lIns="45719" rIns="45719"/>
          <a:lstStyle/>
          <a:p>
            <a:pPr hangingPunct="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3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9013" y="-271464"/>
            <a:ext cx="1481138" cy="115887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12169" y="1524000"/>
            <a:ext cx="7222067" cy="321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Tx/>
              <a:buSzPct val="100000"/>
              <a:buFont typeface="Arial"/>
              <a:buChar char="•"/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0075" indent="-142875">
              <a:lnSpc>
                <a:spcPct val="100000"/>
              </a:lnSpc>
              <a:spcBef>
                <a:spcPts val="300"/>
              </a:spcBef>
              <a:buClrTx/>
              <a:buFont typeface="Arial"/>
              <a:buChar char="–"/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047750" indent="-133350">
              <a:lnSpc>
                <a:spcPct val="100000"/>
              </a:lnSpc>
              <a:spcBef>
                <a:spcPts val="300"/>
              </a:spcBef>
              <a:buClrTx/>
              <a:buFont typeface="Arial"/>
              <a:buChar char="•"/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531619" indent="-160019">
              <a:lnSpc>
                <a:spcPct val="100000"/>
              </a:lnSpc>
              <a:spcBef>
                <a:spcPts val="300"/>
              </a:spcBef>
              <a:buClrTx/>
              <a:buFont typeface="Arial"/>
              <a:buChar char="–"/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988820" indent="-160020">
              <a:lnSpc>
                <a:spcPct val="100000"/>
              </a:lnSpc>
              <a:spcBef>
                <a:spcPts val="300"/>
              </a:spcBef>
              <a:buClrTx/>
              <a:buFont typeface="Arial"/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8"/>
            <a:ext cx="279883" cy="276999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873947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19" y="6400421"/>
            <a:ext cx="279883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9E888D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0511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2788" y="6515379"/>
            <a:ext cx="7972426" cy="331519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10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181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7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39725" y="1343025"/>
            <a:ext cx="8469314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/>
              <a:buChar char="•"/>
              <a:defRPr sz="1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–"/>
              <a:defRPr sz="1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•"/>
              <a:defRPr sz="1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–"/>
              <a:defRPr sz="1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1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1" name="TextBox 8"/>
          <p:cNvSpPr txBox="1"/>
          <p:nvPr/>
        </p:nvSpPr>
        <p:spPr>
          <a:xfrm>
            <a:off x="336549" y="6672432"/>
            <a:ext cx="389562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rgbClr val="404040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Novartis Confidential – For Internal Business Use Only</a:t>
            </a:r>
          </a:p>
        </p:txBody>
      </p:sp>
      <p:sp>
        <p:nvSpPr>
          <p:cNvPr id="252" name="Right Triangle 6">
            <a:hlinkClick r:id="rId2" action="ppaction://hlinksldjump"/>
          </p:cNvPr>
          <p:cNvSpPr/>
          <p:nvPr/>
        </p:nvSpPr>
        <p:spPr>
          <a:xfrm rot="16200000" flipH="1">
            <a:off x="8471917" y="540"/>
            <a:ext cx="670973" cy="670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 sz="11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sz="1100" b="1" kern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3" name="Rounded Rectangle 21">
            <a:hlinkClick r:id="rId2" action="ppaction://hlinksldjump"/>
          </p:cNvPr>
          <p:cNvSpPr/>
          <p:nvPr/>
        </p:nvSpPr>
        <p:spPr>
          <a:xfrm>
            <a:off x="8812213" y="45915"/>
            <a:ext cx="285464" cy="288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30" y="21600"/>
                </a:moveTo>
                <a:lnTo>
                  <a:pt x="12470" y="21600"/>
                </a:lnTo>
                <a:lnTo>
                  <a:pt x="12470" y="21600"/>
                </a:lnTo>
                <a:lnTo>
                  <a:pt x="9130" y="21600"/>
                </a:lnTo>
                <a:close/>
                <a:moveTo>
                  <a:pt x="10800" y="0"/>
                </a:moveTo>
                <a:lnTo>
                  <a:pt x="15104" y="4275"/>
                </a:lnTo>
                <a:lnTo>
                  <a:pt x="15104" y="2117"/>
                </a:lnTo>
                <a:cubicBezTo>
                  <a:pt x="15104" y="1899"/>
                  <a:pt x="15283" y="1722"/>
                  <a:pt x="15503" y="1722"/>
                </a:cubicBezTo>
                <a:lnTo>
                  <a:pt x="17100" y="1722"/>
                </a:lnTo>
                <a:cubicBezTo>
                  <a:pt x="17321" y="1722"/>
                  <a:pt x="17499" y="1899"/>
                  <a:pt x="17499" y="2117"/>
                </a:cubicBezTo>
                <a:lnTo>
                  <a:pt x="17499" y="6653"/>
                </a:lnTo>
                <a:lnTo>
                  <a:pt x="21600" y="10726"/>
                </a:lnTo>
                <a:lnTo>
                  <a:pt x="18746" y="10726"/>
                </a:lnTo>
                <a:lnTo>
                  <a:pt x="18746" y="20027"/>
                </a:lnTo>
                <a:cubicBezTo>
                  <a:pt x="18746" y="20896"/>
                  <a:pt x="18036" y="21600"/>
                  <a:pt x="17159" y="21600"/>
                </a:cubicBezTo>
                <a:lnTo>
                  <a:pt x="12470" y="21600"/>
                </a:lnTo>
                <a:lnTo>
                  <a:pt x="12470" y="15319"/>
                </a:lnTo>
                <a:lnTo>
                  <a:pt x="9130" y="15319"/>
                </a:lnTo>
                <a:lnTo>
                  <a:pt x="9130" y="21600"/>
                </a:lnTo>
                <a:lnTo>
                  <a:pt x="4441" y="21600"/>
                </a:lnTo>
                <a:cubicBezTo>
                  <a:pt x="3564" y="21600"/>
                  <a:pt x="2854" y="20896"/>
                  <a:pt x="2854" y="20027"/>
                </a:cubicBezTo>
                <a:lnTo>
                  <a:pt x="2854" y="10726"/>
                </a:lnTo>
                <a:lnTo>
                  <a:pt x="0" y="10726"/>
                </a:lnTo>
                <a:close/>
              </a:path>
            </a:pathLst>
          </a:custGeom>
          <a:solidFill>
            <a:srgbClr val="F1F9F9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sz="2400" kern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041754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D2312A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solidFill>
                  <a:srgbClr val="222D5C"/>
                </a:solidFill>
              </a:defRPr>
            </a:lvl1pPr>
            <a:lvl2pPr marL="0" indent="45720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solidFill>
                  <a:srgbClr val="222D5C"/>
                </a:solidFill>
              </a:defRPr>
            </a:lvl2pPr>
            <a:lvl3pPr marL="0" indent="91440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solidFill>
                  <a:srgbClr val="222D5C"/>
                </a:solidFill>
              </a:defRPr>
            </a:lvl3pPr>
            <a:lvl4pPr marL="0" indent="137160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solidFill>
                  <a:srgbClr val="222D5C"/>
                </a:solidFill>
              </a:defRPr>
            </a:lvl4pPr>
            <a:lvl5pPr marL="0" indent="182880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solidFill>
                  <a:srgbClr val="222D5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712948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3"/>
          <p:cNvSpPr/>
          <p:nvPr/>
        </p:nvSpPr>
        <p:spPr>
          <a:xfrm>
            <a:off x="7596188" y="6454775"/>
            <a:ext cx="822326" cy="32385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 hangingPunct="0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00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6275" y="417512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D2312A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7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85800" y="1754189"/>
            <a:ext cx="7772400" cy="43418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SzPct val="100000"/>
              <a:buChar char="❖"/>
              <a:defRPr>
                <a:solidFill>
                  <a:srgbClr val="222D5C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⬥"/>
              <a:defRPr>
                <a:solidFill>
                  <a:srgbClr val="222D5C"/>
                </a:solidFill>
              </a:defRPr>
            </a:lvl2pPr>
            <a:lvl3pPr marL="1188719" indent="-274319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•"/>
              <a:defRPr>
                <a:solidFill>
                  <a:srgbClr val="222D5C"/>
                </a:solidFill>
              </a:defRPr>
            </a:lvl3pPr>
            <a:lvl4pPr marL="1645920" indent="-27432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–"/>
              <a:defRPr>
                <a:solidFill>
                  <a:srgbClr val="222D5C"/>
                </a:solidFill>
              </a:defRPr>
            </a:lvl4pPr>
            <a:lvl5pPr marL="2103120" indent="-27432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defRPr>
                <a:solidFill>
                  <a:srgbClr val="222D5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37462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6" y="4406908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 cap="all">
                <a:solidFill>
                  <a:srgbClr val="D2312A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8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6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222D5C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222D5C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222D5C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222D5C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222D5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070181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6275" y="417512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D2312A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9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85800" y="1754189"/>
            <a:ext cx="3810000" cy="43418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rgbClr val="D2312A"/>
              </a:buClr>
              <a:buSzPct val="100000"/>
              <a:buChar char="❖"/>
              <a:defRPr sz="2800">
                <a:solidFill>
                  <a:srgbClr val="222D5C"/>
                </a:solidFill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lr>
                <a:srgbClr val="D2312A"/>
              </a:buClr>
              <a:buChar char="⬥"/>
              <a:defRPr sz="2800">
                <a:solidFill>
                  <a:srgbClr val="222D5C"/>
                </a:solidFill>
              </a:defRPr>
            </a:lvl2pPr>
            <a:lvl3pPr marL="1234439" indent="-320039">
              <a:lnSpc>
                <a:spcPct val="100000"/>
              </a:lnSpc>
              <a:spcBef>
                <a:spcPts val="600"/>
              </a:spcBef>
              <a:buClr>
                <a:srgbClr val="D2312A"/>
              </a:buClr>
              <a:buChar char="•"/>
              <a:defRPr sz="2800">
                <a:solidFill>
                  <a:srgbClr val="222D5C"/>
                </a:solidFill>
              </a:defRPr>
            </a:lvl3pPr>
            <a:lvl4pPr marL="1727200" indent="-355600">
              <a:lnSpc>
                <a:spcPct val="100000"/>
              </a:lnSpc>
              <a:spcBef>
                <a:spcPts val="600"/>
              </a:spcBef>
              <a:buClr>
                <a:srgbClr val="D2312A"/>
              </a:buClr>
              <a:buChar char="–"/>
              <a:defRPr sz="2800">
                <a:solidFill>
                  <a:srgbClr val="222D5C"/>
                </a:solidFill>
              </a:defRPr>
            </a:lvl4pPr>
            <a:lvl5pPr marL="2184400" indent="-355600">
              <a:lnSpc>
                <a:spcPct val="100000"/>
              </a:lnSpc>
              <a:spcBef>
                <a:spcPts val="600"/>
              </a:spcBef>
              <a:buClr>
                <a:srgbClr val="D2312A"/>
              </a:buClr>
              <a:defRPr sz="2800">
                <a:solidFill>
                  <a:srgbClr val="222D5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016658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D2312A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9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222D5C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222D5C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222D5C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222D5C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222D5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9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>
                <a:solidFill>
                  <a:srgbClr val="222D5C"/>
                </a:solidFill>
              </a:defRPr>
            </a:pPr>
            <a:endParaRPr/>
          </a:p>
        </p:txBody>
      </p:sp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873568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6275" y="417512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D2312A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636576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454172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D2312A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2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>
                <a:srgbClr val="D2312A"/>
              </a:buClr>
              <a:buSzPct val="100000"/>
              <a:buChar char="❖"/>
              <a:defRPr sz="3200">
                <a:solidFill>
                  <a:srgbClr val="222D5C"/>
                </a:solidFill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>
                <a:srgbClr val="D2312A"/>
              </a:buClr>
              <a:buChar char="⬥"/>
              <a:defRPr sz="3200">
                <a:solidFill>
                  <a:srgbClr val="222D5C"/>
                </a:solidFill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>
                <a:srgbClr val="D2312A"/>
              </a:buClr>
              <a:buChar char="•"/>
              <a:defRPr sz="3200">
                <a:solidFill>
                  <a:srgbClr val="222D5C"/>
                </a:solidFill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>
                <a:srgbClr val="D2312A"/>
              </a:buClr>
              <a:buChar char="–"/>
              <a:defRPr sz="3200">
                <a:solidFill>
                  <a:srgbClr val="222D5C"/>
                </a:solidFill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>
                <a:srgbClr val="D2312A"/>
              </a:buClr>
              <a:defRPr sz="3200">
                <a:solidFill>
                  <a:srgbClr val="222D5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5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3" y="1435102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222D5C"/>
                </a:solidFill>
              </a:defRPr>
            </a:pPr>
            <a:endParaRPr/>
          </a:p>
        </p:txBody>
      </p:sp>
      <p:sp>
        <p:nvSpPr>
          <p:cNvPr id="32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42669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92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D2312A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92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92" y="5367345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222D5C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222D5C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222D5C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222D5C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solidFill>
                  <a:srgbClr val="222D5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0196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4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2130433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6275" y="417512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D2312A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4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85800" y="1754189"/>
            <a:ext cx="7772400" cy="43418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SzPct val="100000"/>
              <a:buChar char="❖"/>
              <a:defRPr>
                <a:solidFill>
                  <a:srgbClr val="222D5C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⬥"/>
              <a:defRPr>
                <a:solidFill>
                  <a:srgbClr val="222D5C"/>
                </a:solidFill>
              </a:defRPr>
            </a:lvl2pPr>
            <a:lvl3pPr marL="1188719" indent="-274319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•"/>
              <a:defRPr>
                <a:solidFill>
                  <a:srgbClr val="222D5C"/>
                </a:solidFill>
              </a:defRPr>
            </a:lvl3pPr>
            <a:lvl4pPr marL="1645920" indent="-27432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–"/>
              <a:defRPr>
                <a:solidFill>
                  <a:srgbClr val="222D5C"/>
                </a:solidFill>
              </a:defRPr>
            </a:lvl4pPr>
            <a:lvl5pPr marL="2103120" indent="-27432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defRPr>
                <a:solidFill>
                  <a:srgbClr val="222D5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2848953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513515" y="417512"/>
            <a:ext cx="1944688" cy="567848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D2312A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76275" y="417512"/>
            <a:ext cx="5684838" cy="56784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SzPct val="100000"/>
              <a:buChar char="❖"/>
              <a:defRPr>
                <a:solidFill>
                  <a:srgbClr val="222D5C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⬥"/>
              <a:defRPr>
                <a:solidFill>
                  <a:srgbClr val="222D5C"/>
                </a:solidFill>
              </a:defRPr>
            </a:lvl2pPr>
            <a:lvl3pPr marL="1188719" indent="-274319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•"/>
              <a:defRPr>
                <a:solidFill>
                  <a:srgbClr val="222D5C"/>
                </a:solidFill>
              </a:defRPr>
            </a:lvl3pPr>
            <a:lvl4pPr marL="1645920" indent="-27432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–"/>
              <a:defRPr>
                <a:solidFill>
                  <a:srgbClr val="222D5C"/>
                </a:solidFill>
              </a:defRPr>
            </a:lvl4pPr>
            <a:lvl5pPr marL="2103120" indent="-27432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defRPr>
                <a:solidFill>
                  <a:srgbClr val="222D5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377519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6275" y="417512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D2312A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85800" y="1754189"/>
            <a:ext cx="3810000" cy="43418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SzPct val="100000"/>
              <a:buChar char="❖"/>
              <a:defRPr>
                <a:solidFill>
                  <a:srgbClr val="222D5C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⬥"/>
              <a:defRPr>
                <a:solidFill>
                  <a:srgbClr val="222D5C"/>
                </a:solidFill>
              </a:defRPr>
            </a:lvl2pPr>
            <a:lvl3pPr marL="1188719" indent="-274319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•"/>
              <a:defRPr>
                <a:solidFill>
                  <a:srgbClr val="222D5C"/>
                </a:solidFill>
              </a:defRPr>
            </a:lvl3pPr>
            <a:lvl4pPr marL="1645920" indent="-27432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–"/>
              <a:defRPr>
                <a:solidFill>
                  <a:srgbClr val="222D5C"/>
                </a:solidFill>
              </a:defRPr>
            </a:lvl4pPr>
            <a:lvl5pPr marL="2103120" indent="-27432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defRPr>
                <a:solidFill>
                  <a:srgbClr val="222D5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8798138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76279" y="417512"/>
            <a:ext cx="7781925" cy="56784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SzPct val="100000"/>
              <a:buChar char="❖"/>
              <a:defRPr>
                <a:solidFill>
                  <a:srgbClr val="222D5C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⬥"/>
              <a:defRPr>
                <a:solidFill>
                  <a:srgbClr val="222D5C"/>
                </a:solidFill>
              </a:defRPr>
            </a:lvl2pPr>
            <a:lvl3pPr marL="1188719" indent="-274319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•"/>
              <a:defRPr>
                <a:solidFill>
                  <a:srgbClr val="222D5C"/>
                </a:solidFill>
              </a:defRPr>
            </a:lvl3pPr>
            <a:lvl4pPr marL="1645920" indent="-27432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–"/>
              <a:defRPr>
                <a:solidFill>
                  <a:srgbClr val="222D5C"/>
                </a:solidFill>
              </a:defRPr>
            </a:lvl4pPr>
            <a:lvl5pPr marL="2103120" indent="-27432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defRPr>
                <a:solidFill>
                  <a:srgbClr val="222D5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9596672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850" y="254000"/>
            <a:ext cx="8496300" cy="9382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D2312A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7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850" y="1314450"/>
            <a:ext cx="8496300" cy="256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SzPct val="100000"/>
              <a:buChar char="❖"/>
              <a:defRPr>
                <a:solidFill>
                  <a:srgbClr val="222D5C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⬥"/>
              <a:defRPr>
                <a:solidFill>
                  <a:srgbClr val="222D5C"/>
                </a:solidFill>
              </a:defRPr>
            </a:lvl2pPr>
            <a:lvl3pPr marL="1188719" indent="-274319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•"/>
              <a:defRPr>
                <a:solidFill>
                  <a:srgbClr val="222D5C"/>
                </a:solidFill>
              </a:defRPr>
            </a:lvl3pPr>
            <a:lvl4pPr marL="1645920" indent="-27432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buChar char="–"/>
              <a:defRPr>
                <a:solidFill>
                  <a:srgbClr val="222D5C"/>
                </a:solidFill>
              </a:defRPr>
            </a:lvl4pPr>
            <a:lvl5pPr marL="2103120" indent="-274320">
              <a:lnSpc>
                <a:spcPct val="100000"/>
              </a:lnSpc>
              <a:spcBef>
                <a:spcPts val="500"/>
              </a:spcBef>
              <a:buClr>
                <a:srgbClr val="D2312A"/>
              </a:buClr>
              <a:defRPr>
                <a:solidFill>
                  <a:srgbClr val="222D5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2279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24401" y="2667008"/>
            <a:ext cx="4267200" cy="13938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24401" y="4343400"/>
            <a:ext cx="4267200" cy="1600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600"/>
            </a:lvl1pPr>
            <a:lvl2pPr marL="584200" indent="-355600">
              <a:lnSpc>
                <a:spcPct val="100000"/>
              </a:lnSpc>
              <a:spcBef>
                <a:spcPts val="300"/>
              </a:spcBef>
              <a:buClrTx/>
              <a:buChar char="—"/>
              <a:defRPr sz="1600"/>
            </a:lvl2pPr>
            <a:lvl3pPr marL="828675" indent="-200025">
              <a:lnSpc>
                <a:spcPct val="100000"/>
              </a:lnSpc>
              <a:spcBef>
                <a:spcPts val="300"/>
              </a:spcBef>
              <a:buClrTx/>
              <a:buChar char="»"/>
              <a:defRPr sz="1600"/>
            </a:lvl3pPr>
            <a:lvl4pPr marL="1069975" indent="-241300">
              <a:lnSpc>
                <a:spcPct val="100000"/>
              </a:lnSpc>
              <a:spcBef>
                <a:spcPts val="300"/>
              </a:spcBef>
              <a:buClrTx/>
              <a:buChar char="–"/>
              <a:defRPr sz="1600"/>
            </a:lvl4pPr>
            <a:lvl5pPr marL="1264784" indent="-212272">
              <a:lnSpc>
                <a:spcPct val="100000"/>
              </a:lnSpc>
              <a:spcBef>
                <a:spcPts val="300"/>
              </a:spcBef>
              <a:buClrTx/>
              <a:buChar char="▪"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39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1246" y="1240078"/>
            <a:ext cx="2451863" cy="1064135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Rectangle 4"/>
          <p:cNvSpPr/>
          <p:nvPr/>
        </p:nvSpPr>
        <p:spPr>
          <a:xfrm>
            <a:off x="7301837" y="6083001"/>
            <a:ext cx="1637483" cy="7248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hangingPunct="0">
              <a:defRPr sz="1800"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29252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42900" y="44453"/>
            <a:ext cx="8458200" cy="784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42900" y="1247776"/>
            <a:ext cx="84582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7013" indent="-227013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SzPct val="100000"/>
              <a:buChar char="•"/>
              <a:defRPr sz="2000"/>
            </a:lvl1pPr>
            <a:lvl2pPr marL="673100" indent="-444500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—"/>
              <a:defRPr sz="2000"/>
            </a:lvl2pPr>
            <a:lvl3pPr marL="878681" indent="-250031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»"/>
              <a:defRPr sz="2000"/>
            </a:lvl3pPr>
            <a:lvl4pPr marL="1130300" indent="-301625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–"/>
              <a:defRPr sz="2000"/>
            </a:lvl4pPr>
            <a:lvl5pPr marL="1317851" indent="-265339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▪"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8655223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6" y="2066928"/>
            <a:ext cx="7772401" cy="1362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4000" b="1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6" y="3645024"/>
            <a:ext cx="7772401" cy="1500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1pPr>
            <a:lvl2pPr marL="0" indent="4572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2pPr>
            <a:lvl3pPr marL="0" indent="9144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3pPr>
            <a:lvl4pPr marL="0" indent="13716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4pPr>
            <a:lvl5pPr marL="0" indent="1828800" algn="ctr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2283716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42900" y="44453"/>
            <a:ext cx="8458200" cy="784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2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850" y="1247776"/>
            <a:ext cx="417195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buClr>
                <a:srgbClr val="006CB9"/>
              </a:buClr>
              <a:buSzPct val="100000"/>
              <a:buChar char="•"/>
              <a:defRPr sz="2800"/>
            </a:lvl1pPr>
            <a:lvl2pPr marL="695325" indent="-466725">
              <a:lnSpc>
                <a:spcPct val="100000"/>
              </a:lnSpc>
              <a:spcBef>
                <a:spcPts val="600"/>
              </a:spcBef>
              <a:buClr>
                <a:srgbClr val="006CB9"/>
              </a:buClr>
              <a:buChar char="—"/>
              <a:defRPr sz="2800"/>
            </a:lvl2pPr>
            <a:lvl3pPr marL="908685" indent="-280035">
              <a:lnSpc>
                <a:spcPct val="100000"/>
              </a:lnSpc>
              <a:spcBef>
                <a:spcPts val="600"/>
              </a:spcBef>
              <a:buClr>
                <a:srgbClr val="006CB9"/>
              </a:buClr>
              <a:buChar char="»"/>
              <a:defRPr sz="2800"/>
            </a:lvl3pPr>
            <a:lvl4pPr marL="1157111" indent="-328436">
              <a:lnSpc>
                <a:spcPct val="100000"/>
              </a:lnSpc>
              <a:spcBef>
                <a:spcPts val="600"/>
              </a:spcBef>
              <a:buClr>
                <a:srgbClr val="006CB9"/>
              </a:buClr>
              <a:buChar char="–"/>
              <a:defRPr sz="2800"/>
            </a:lvl4pPr>
            <a:lvl5pPr marL="1341437" indent="-288925">
              <a:lnSpc>
                <a:spcPct val="100000"/>
              </a:lnSpc>
              <a:spcBef>
                <a:spcPts val="600"/>
              </a:spcBef>
              <a:buClr>
                <a:srgbClr val="006CB9"/>
              </a:buClr>
              <a:buChar char="▪"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523116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3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9" y="1535112"/>
            <a:ext cx="4041775" cy="6397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b="1"/>
            </a:pPr>
            <a:endParaRPr/>
          </a:p>
        </p:txBody>
      </p:sp>
      <p:sp>
        <p:nvSpPr>
          <p:cNvPr id="4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46608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8FAA-CF1A-4ED2-956E-DE73C14241E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42900" y="44453"/>
            <a:ext cx="8458200" cy="784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68715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650118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20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5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7013" indent="-227013">
              <a:lnSpc>
                <a:spcPct val="100000"/>
              </a:lnSpc>
              <a:spcBef>
                <a:spcPts val="700"/>
              </a:spcBef>
              <a:buClr>
                <a:srgbClr val="006CB9"/>
              </a:buClr>
              <a:buSzPct val="100000"/>
              <a:buChar char="•"/>
              <a:defRPr sz="3200"/>
            </a:lvl1pPr>
            <a:lvl2pPr marL="685800" indent="-457200">
              <a:lnSpc>
                <a:spcPct val="100000"/>
              </a:lnSpc>
              <a:spcBef>
                <a:spcPts val="700"/>
              </a:spcBef>
              <a:buClr>
                <a:srgbClr val="006CB9"/>
              </a:buClr>
              <a:buChar char="—"/>
              <a:defRPr sz="3200"/>
            </a:lvl2pPr>
            <a:lvl3pPr marL="895350" indent="-266700">
              <a:lnSpc>
                <a:spcPct val="100000"/>
              </a:lnSpc>
              <a:spcBef>
                <a:spcPts val="700"/>
              </a:spcBef>
              <a:buClr>
                <a:srgbClr val="006CB9"/>
              </a:buClr>
              <a:buChar char="»"/>
              <a:defRPr sz="3200"/>
            </a:lvl3pPr>
            <a:lvl4pPr marL="1166495" indent="-337820">
              <a:lnSpc>
                <a:spcPct val="100000"/>
              </a:lnSpc>
              <a:spcBef>
                <a:spcPts val="700"/>
              </a:spcBef>
              <a:buClr>
                <a:srgbClr val="006CB9"/>
              </a:buClr>
              <a:buChar char="–"/>
              <a:defRPr sz="3200"/>
            </a:lvl4pPr>
            <a:lvl5pPr marL="1349692" indent="-297180">
              <a:lnSpc>
                <a:spcPct val="100000"/>
              </a:lnSpc>
              <a:spcBef>
                <a:spcPts val="700"/>
              </a:spcBef>
              <a:buClr>
                <a:srgbClr val="006CB9"/>
              </a:buClr>
              <a:buChar char="▪"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3" y="1435102"/>
            <a:ext cx="3008315" cy="46910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pPr>
            <a:endParaRPr/>
          </a:p>
        </p:txBody>
      </p:sp>
      <p:sp>
        <p:nvSpPr>
          <p:cNvPr id="4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81833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92" y="4800600"/>
            <a:ext cx="5486401" cy="5667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20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7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92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7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92" y="5367345"/>
            <a:ext cx="5486401" cy="8048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576083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42900" y="44453"/>
            <a:ext cx="8458200" cy="784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8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42900" y="1247776"/>
            <a:ext cx="84582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7013" indent="-227013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SzPct val="100000"/>
              <a:buChar char="•"/>
              <a:defRPr sz="2000"/>
            </a:lvl1pPr>
            <a:lvl2pPr marL="673100" indent="-444500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—"/>
              <a:defRPr sz="2000"/>
            </a:lvl2pPr>
            <a:lvl3pPr marL="878681" indent="-250031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»"/>
              <a:defRPr sz="2000"/>
            </a:lvl3pPr>
            <a:lvl4pPr marL="1130300" indent="-301625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–"/>
              <a:defRPr sz="2000"/>
            </a:lvl4pPr>
            <a:lvl5pPr marL="1317851" indent="-265339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▪"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8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1821809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1" y="44450"/>
            <a:ext cx="2057400" cy="5729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9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44450"/>
            <a:ext cx="6019800" cy="5729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7013" indent="-227013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SzPct val="100000"/>
              <a:buChar char="•"/>
              <a:defRPr sz="2000"/>
            </a:lvl1pPr>
            <a:lvl2pPr marL="673100" indent="-444500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—"/>
              <a:defRPr sz="2000"/>
            </a:lvl2pPr>
            <a:lvl3pPr marL="878681" indent="-250031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»"/>
              <a:defRPr sz="2000"/>
            </a:lvl3pPr>
            <a:lvl4pPr marL="1130300" indent="-301625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–"/>
              <a:defRPr sz="2000"/>
            </a:lvl4pPr>
            <a:lvl5pPr marL="1317851" indent="-265339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▪"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4630792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_subtitle_footn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42900" y="44453"/>
            <a:ext cx="8458200" cy="784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40404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0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42900" y="1247776"/>
            <a:ext cx="84582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7013" indent="-227013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SzPct val="100000"/>
              <a:buChar char="•"/>
              <a:defRPr sz="2000" b="1"/>
            </a:lvl1pPr>
            <a:lvl2pPr marL="673100" indent="-444500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—"/>
              <a:defRPr sz="2000" b="1"/>
            </a:lvl2pPr>
            <a:lvl3pPr marL="850900" indent="-222250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»"/>
              <a:defRPr sz="2000" b="1"/>
            </a:lvl3pPr>
            <a:lvl4pPr marL="1063272" indent="-234597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–"/>
              <a:defRPr sz="2000" b="1"/>
            </a:lvl4pPr>
            <a:lvl5pPr marL="1258887" indent="-206375">
              <a:lnSpc>
                <a:spcPct val="100000"/>
              </a:lnSpc>
              <a:spcBef>
                <a:spcPts val="400"/>
              </a:spcBef>
              <a:buClr>
                <a:srgbClr val="006CB9"/>
              </a:buClr>
              <a:buChar char="▪"/>
              <a:defRPr sz="20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53" y="6401645"/>
            <a:ext cx="157094" cy="1538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0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8826" y="854050"/>
            <a:ext cx="8385176" cy="2215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85750" indent="-285750" defTabSz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16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60686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804" y="6144821"/>
            <a:ext cx="1250951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42900" y="44453"/>
            <a:ext cx="8458200" cy="784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145477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373767" y="6302831"/>
            <a:ext cx="3446387" cy="27620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200"/>
            </a:lvl1pPr>
            <a:lvl2pPr marL="495300" indent="-266700" algn="r">
              <a:lnSpc>
                <a:spcPct val="100000"/>
              </a:lnSpc>
              <a:spcBef>
                <a:spcPts val="200"/>
              </a:spcBef>
              <a:buClrTx/>
              <a:buChar char="—"/>
              <a:defRPr sz="1200"/>
            </a:lvl2pPr>
            <a:lvl3pPr marL="778668" indent="-150018" algn="r">
              <a:lnSpc>
                <a:spcPct val="100000"/>
              </a:lnSpc>
              <a:spcBef>
                <a:spcPts val="200"/>
              </a:spcBef>
              <a:buClrTx/>
              <a:buChar char="»"/>
              <a:defRPr sz="1200"/>
            </a:lvl3pPr>
            <a:lvl4pPr marL="1009650" indent="-180975" algn="r">
              <a:lnSpc>
                <a:spcPct val="100000"/>
              </a:lnSpc>
              <a:spcBef>
                <a:spcPts val="200"/>
              </a:spcBef>
              <a:buClrTx/>
              <a:buChar char="–"/>
              <a:defRPr sz="1200"/>
            </a:lvl4pPr>
            <a:lvl5pPr marL="1211715" indent="-159203" algn="r">
              <a:lnSpc>
                <a:spcPct val="100000"/>
              </a:lnSpc>
              <a:spcBef>
                <a:spcPts val="200"/>
              </a:spcBef>
              <a:buClrTx/>
              <a:buChar char="▪"/>
              <a:defRPr sz="1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49" y="6303981"/>
            <a:ext cx="3446388" cy="27505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1200"/>
            </a:pPr>
            <a:endParaRPr/>
          </a:p>
        </p:txBody>
      </p:sp>
      <p:sp>
        <p:nvSpPr>
          <p:cNvPr id="5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1347856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45720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91440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137160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1828800" algn="ctr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1208471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60648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3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85800" y="1632248"/>
            <a:ext cx="7772400" cy="4114801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SzPct val="135000"/>
              <a:buChar char="•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536575" indent="-268288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Char char="▪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804862" indent="-182562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SzPct val="75000"/>
              <a:buChar char="o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Char char="•"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0" y="6499233"/>
            <a:ext cx="4392613" cy="24288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300"/>
              </a:spcBef>
              <a:buClrTx/>
              <a:buSzTx/>
              <a:buNone/>
              <a:defRPr sz="1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5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4" y="6356350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2135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64.xml"/><Relationship Id="rId299" Type="http://schemas.openxmlformats.org/officeDocument/2006/relationships/slideLayout" Target="../slideLayouts/slideLayout346.xml"/><Relationship Id="rId303" Type="http://schemas.openxmlformats.org/officeDocument/2006/relationships/slideLayout" Target="../slideLayouts/slideLayout350.xml"/><Relationship Id="rId21" Type="http://schemas.openxmlformats.org/officeDocument/2006/relationships/slideLayout" Target="../slideLayouts/slideLayout68.xml"/><Relationship Id="rId42" Type="http://schemas.openxmlformats.org/officeDocument/2006/relationships/slideLayout" Target="../slideLayouts/slideLayout89.xml"/><Relationship Id="rId63" Type="http://schemas.openxmlformats.org/officeDocument/2006/relationships/slideLayout" Target="../slideLayouts/slideLayout110.xml"/><Relationship Id="rId84" Type="http://schemas.openxmlformats.org/officeDocument/2006/relationships/slideLayout" Target="../slideLayouts/slideLayout131.xml"/><Relationship Id="rId138" Type="http://schemas.openxmlformats.org/officeDocument/2006/relationships/slideLayout" Target="../slideLayouts/slideLayout185.xml"/><Relationship Id="rId159" Type="http://schemas.openxmlformats.org/officeDocument/2006/relationships/slideLayout" Target="../slideLayouts/slideLayout206.xml"/><Relationship Id="rId170" Type="http://schemas.openxmlformats.org/officeDocument/2006/relationships/slideLayout" Target="../slideLayouts/slideLayout217.xml"/><Relationship Id="rId191" Type="http://schemas.openxmlformats.org/officeDocument/2006/relationships/slideLayout" Target="../slideLayouts/slideLayout238.xml"/><Relationship Id="rId205" Type="http://schemas.openxmlformats.org/officeDocument/2006/relationships/slideLayout" Target="../slideLayouts/slideLayout252.xml"/><Relationship Id="rId226" Type="http://schemas.openxmlformats.org/officeDocument/2006/relationships/slideLayout" Target="../slideLayouts/slideLayout273.xml"/><Relationship Id="rId247" Type="http://schemas.openxmlformats.org/officeDocument/2006/relationships/slideLayout" Target="../slideLayouts/slideLayout294.xml"/><Relationship Id="rId107" Type="http://schemas.openxmlformats.org/officeDocument/2006/relationships/slideLayout" Target="../slideLayouts/slideLayout154.xml"/><Relationship Id="rId268" Type="http://schemas.openxmlformats.org/officeDocument/2006/relationships/slideLayout" Target="../slideLayouts/slideLayout315.xml"/><Relationship Id="rId289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79.xml"/><Relationship Id="rId53" Type="http://schemas.openxmlformats.org/officeDocument/2006/relationships/slideLayout" Target="../slideLayouts/slideLayout100.xml"/><Relationship Id="rId74" Type="http://schemas.openxmlformats.org/officeDocument/2006/relationships/slideLayout" Target="../slideLayouts/slideLayout121.xml"/><Relationship Id="rId128" Type="http://schemas.openxmlformats.org/officeDocument/2006/relationships/slideLayout" Target="../slideLayouts/slideLayout175.xml"/><Relationship Id="rId149" Type="http://schemas.openxmlformats.org/officeDocument/2006/relationships/slideLayout" Target="../slideLayouts/slideLayout196.xml"/><Relationship Id="rId314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52.xml"/><Relationship Id="rId95" Type="http://schemas.openxmlformats.org/officeDocument/2006/relationships/slideLayout" Target="../slideLayouts/slideLayout142.xml"/><Relationship Id="rId160" Type="http://schemas.openxmlformats.org/officeDocument/2006/relationships/slideLayout" Target="../slideLayouts/slideLayout207.xml"/><Relationship Id="rId181" Type="http://schemas.openxmlformats.org/officeDocument/2006/relationships/slideLayout" Target="../slideLayouts/slideLayout228.xml"/><Relationship Id="rId216" Type="http://schemas.openxmlformats.org/officeDocument/2006/relationships/slideLayout" Target="../slideLayouts/slideLayout263.xml"/><Relationship Id="rId237" Type="http://schemas.openxmlformats.org/officeDocument/2006/relationships/slideLayout" Target="../slideLayouts/slideLayout284.xml"/><Relationship Id="rId258" Type="http://schemas.openxmlformats.org/officeDocument/2006/relationships/slideLayout" Target="../slideLayouts/slideLayout305.xml"/><Relationship Id="rId279" Type="http://schemas.openxmlformats.org/officeDocument/2006/relationships/slideLayout" Target="../slideLayouts/slideLayout326.xml"/><Relationship Id="rId22" Type="http://schemas.openxmlformats.org/officeDocument/2006/relationships/slideLayout" Target="../slideLayouts/slideLayout69.xml"/><Relationship Id="rId43" Type="http://schemas.openxmlformats.org/officeDocument/2006/relationships/slideLayout" Target="../slideLayouts/slideLayout90.xml"/><Relationship Id="rId64" Type="http://schemas.openxmlformats.org/officeDocument/2006/relationships/slideLayout" Target="../slideLayouts/slideLayout111.xml"/><Relationship Id="rId118" Type="http://schemas.openxmlformats.org/officeDocument/2006/relationships/slideLayout" Target="../slideLayouts/slideLayout165.xml"/><Relationship Id="rId139" Type="http://schemas.openxmlformats.org/officeDocument/2006/relationships/slideLayout" Target="../slideLayouts/slideLayout186.xml"/><Relationship Id="rId290" Type="http://schemas.openxmlformats.org/officeDocument/2006/relationships/slideLayout" Target="../slideLayouts/slideLayout337.xml"/><Relationship Id="rId304" Type="http://schemas.openxmlformats.org/officeDocument/2006/relationships/slideLayout" Target="../slideLayouts/slideLayout351.xml"/><Relationship Id="rId85" Type="http://schemas.openxmlformats.org/officeDocument/2006/relationships/slideLayout" Target="../slideLayouts/slideLayout132.xml"/><Relationship Id="rId150" Type="http://schemas.openxmlformats.org/officeDocument/2006/relationships/slideLayout" Target="../slideLayouts/slideLayout197.xml"/><Relationship Id="rId171" Type="http://schemas.openxmlformats.org/officeDocument/2006/relationships/slideLayout" Target="../slideLayouts/slideLayout218.xml"/><Relationship Id="rId192" Type="http://schemas.openxmlformats.org/officeDocument/2006/relationships/slideLayout" Target="../slideLayouts/slideLayout239.xml"/><Relationship Id="rId206" Type="http://schemas.openxmlformats.org/officeDocument/2006/relationships/slideLayout" Target="../slideLayouts/slideLayout253.xml"/><Relationship Id="rId227" Type="http://schemas.openxmlformats.org/officeDocument/2006/relationships/slideLayout" Target="../slideLayouts/slideLayout274.xml"/><Relationship Id="rId248" Type="http://schemas.openxmlformats.org/officeDocument/2006/relationships/slideLayout" Target="../slideLayouts/slideLayout295.xml"/><Relationship Id="rId269" Type="http://schemas.openxmlformats.org/officeDocument/2006/relationships/slideLayout" Target="../slideLayouts/slideLayout316.xml"/><Relationship Id="rId12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80.xml"/><Relationship Id="rId108" Type="http://schemas.openxmlformats.org/officeDocument/2006/relationships/slideLayout" Target="../slideLayouts/slideLayout155.xml"/><Relationship Id="rId129" Type="http://schemas.openxmlformats.org/officeDocument/2006/relationships/slideLayout" Target="../slideLayouts/slideLayout176.xml"/><Relationship Id="rId280" Type="http://schemas.openxmlformats.org/officeDocument/2006/relationships/slideLayout" Target="../slideLayouts/slideLayout327.xml"/><Relationship Id="rId315" Type="http://schemas.openxmlformats.org/officeDocument/2006/relationships/slideLayout" Target="../slideLayouts/slideLayout362.xml"/><Relationship Id="rId54" Type="http://schemas.openxmlformats.org/officeDocument/2006/relationships/slideLayout" Target="../slideLayouts/slideLayout101.xml"/><Relationship Id="rId75" Type="http://schemas.openxmlformats.org/officeDocument/2006/relationships/slideLayout" Target="../slideLayouts/slideLayout122.xml"/><Relationship Id="rId96" Type="http://schemas.openxmlformats.org/officeDocument/2006/relationships/slideLayout" Target="../slideLayouts/slideLayout143.xml"/><Relationship Id="rId140" Type="http://schemas.openxmlformats.org/officeDocument/2006/relationships/slideLayout" Target="../slideLayouts/slideLayout187.xml"/><Relationship Id="rId161" Type="http://schemas.openxmlformats.org/officeDocument/2006/relationships/slideLayout" Target="../slideLayouts/slideLayout208.xml"/><Relationship Id="rId182" Type="http://schemas.openxmlformats.org/officeDocument/2006/relationships/slideLayout" Target="../slideLayouts/slideLayout229.xml"/><Relationship Id="rId217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53.xml"/><Relationship Id="rId238" Type="http://schemas.openxmlformats.org/officeDocument/2006/relationships/slideLayout" Target="../slideLayouts/slideLayout285.xml"/><Relationship Id="rId259" Type="http://schemas.openxmlformats.org/officeDocument/2006/relationships/slideLayout" Target="../slideLayouts/slideLayout306.xml"/><Relationship Id="rId23" Type="http://schemas.openxmlformats.org/officeDocument/2006/relationships/slideLayout" Target="../slideLayouts/slideLayout70.xml"/><Relationship Id="rId119" Type="http://schemas.openxmlformats.org/officeDocument/2006/relationships/slideLayout" Target="../slideLayouts/slideLayout166.xml"/><Relationship Id="rId270" Type="http://schemas.openxmlformats.org/officeDocument/2006/relationships/slideLayout" Target="../slideLayouts/slideLayout317.xml"/><Relationship Id="rId291" Type="http://schemas.openxmlformats.org/officeDocument/2006/relationships/slideLayout" Target="../slideLayouts/slideLayout338.xml"/><Relationship Id="rId305" Type="http://schemas.openxmlformats.org/officeDocument/2006/relationships/slideLayout" Target="../slideLayouts/slideLayout352.xml"/><Relationship Id="rId44" Type="http://schemas.openxmlformats.org/officeDocument/2006/relationships/slideLayout" Target="../slideLayouts/slideLayout91.xml"/><Relationship Id="rId65" Type="http://schemas.openxmlformats.org/officeDocument/2006/relationships/slideLayout" Target="../slideLayouts/slideLayout112.xml"/><Relationship Id="rId86" Type="http://schemas.openxmlformats.org/officeDocument/2006/relationships/slideLayout" Target="../slideLayouts/slideLayout133.xml"/><Relationship Id="rId130" Type="http://schemas.openxmlformats.org/officeDocument/2006/relationships/slideLayout" Target="../slideLayouts/slideLayout177.xml"/><Relationship Id="rId151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219.xml"/><Relationship Id="rId193" Type="http://schemas.openxmlformats.org/officeDocument/2006/relationships/slideLayout" Target="../slideLayouts/slideLayout240.xml"/><Relationship Id="rId207" Type="http://schemas.openxmlformats.org/officeDocument/2006/relationships/slideLayout" Target="../slideLayouts/slideLayout254.xml"/><Relationship Id="rId228" Type="http://schemas.openxmlformats.org/officeDocument/2006/relationships/slideLayout" Target="../slideLayouts/slideLayout275.xml"/><Relationship Id="rId249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60.xml"/><Relationship Id="rId109" Type="http://schemas.openxmlformats.org/officeDocument/2006/relationships/slideLayout" Target="../slideLayouts/slideLayout156.xml"/><Relationship Id="rId260" Type="http://schemas.openxmlformats.org/officeDocument/2006/relationships/slideLayout" Target="../slideLayouts/slideLayout307.xml"/><Relationship Id="rId281" Type="http://schemas.openxmlformats.org/officeDocument/2006/relationships/slideLayout" Target="../slideLayouts/slideLayout328.xml"/><Relationship Id="rId316" Type="http://schemas.openxmlformats.org/officeDocument/2006/relationships/slideLayout" Target="../slideLayouts/slideLayout363.xml"/><Relationship Id="rId34" Type="http://schemas.openxmlformats.org/officeDocument/2006/relationships/slideLayout" Target="../slideLayouts/slideLayout81.xml"/><Relationship Id="rId55" Type="http://schemas.openxmlformats.org/officeDocument/2006/relationships/slideLayout" Target="../slideLayouts/slideLayout102.xml"/><Relationship Id="rId76" Type="http://schemas.openxmlformats.org/officeDocument/2006/relationships/slideLayout" Target="../slideLayouts/slideLayout123.xml"/><Relationship Id="rId97" Type="http://schemas.openxmlformats.org/officeDocument/2006/relationships/slideLayout" Target="../slideLayouts/slideLayout144.xml"/><Relationship Id="rId120" Type="http://schemas.openxmlformats.org/officeDocument/2006/relationships/slideLayout" Target="../slideLayouts/slideLayout167.xml"/><Relationship Id="rId141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54.xml"/><Relationship Id="rId162" Type="http://schemas.openxmlformats.org/officeDocument/2006/relationships/slideLayout" Target="../slideLayouts/slideLayout209.xml"/><Relationship Id="rId183" Type="http://schemas.openxmlformats.org/officeDocument/2006/relationships/slideLayout" Target="../slideLayouts/slideLayout230.xml"/><Relationship Id="rId218" Type="http://schemas.openxmlformats.org/officeDocument/2006/relationships/slideLayout" Target="../slideLayouts/slideLayout265.xml"/><Relationship Id="rId239" Type="http://schemas.openxmlformats.org/officeDocument/2006/relationships/slideLayout" Target="../slideLayouts/slideLayout286.xml"/><Relationship Id="rId250" Type="http://schemas.openxmlformats.org/officeDocument/2006/relationships/slideLayout" Target="../slideLayouts/slideLayout297.xml"/><Relationship Id="rId271" Type="http://schemas.openxmlformats.org/officeDocument/2006/relationships/slideLayout" Target="../slideLayouts/slideLayout318.xml"/><Relationship Id="rId292" Type="http://schemas.openxmlformats.org/officeDocument/2006/relationships/slideLayout" Target="../slideLayouts/slideLayout339.xml"/><Relationship Id="rId306" Type="http://schemas.openxmlformats.org/officeDocument/2006/relationships/slideLayout" Target="../slideLayouts/slideLayout353.xml"/><Relationship Id="rId24" Type="http://schemas.openxmlformats.org/officeDocument/2006/relationships/slideLayout" Target="../slideLayouts/slideLayout71.xml"/><Relationship Id="rId45" Type="http://schemas.openxmlformats.org/officeDocument/2006/relationships/slideLayout" Target="../slideLayouts/slideLayout92.xml"/><Relationship Id="rId66" Type="http://schemas.openxmlformats.org/officeDocument/2006/relationships/slideLayout" Target="../slideLayouts/slideLayout113.xml"/><Relationship Id="rId87" Type="http://schemas.openxmlformats.org/officeDocument/2006/relationships/slideLayout" Target="../slideLayouts/slideLayout134.xml"/><Relationship Id="rId110" Type="http://schemas.openxmlformats.org/officeDocument/2006/relationships/slideLayout" Target="../slideLayouts/slideLayout157.xml"/><Relationship Id="rId131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108.xml"/><Relationship Id="rId82" Type="http://schemas.openxmlformats.org/officeDocument/2006/relationships/slideLayout" Target="../slideLayouts/slideLayout129.xml"/><Relationship Id="rId152" Type="http://schemas.openxmlformats.org/officeDocument/2006/relationships/slideLayout" Target="../slideLayouts/slideLayout199.xml"/><Relationship Id="rId173" Type="http://schemas.openxmlformats.org/officeDocument/2006/relationships/slideLayout" Target="../slideLayouts/slideLayout220.xml"/><Relationship Id="rId194" Type="http://schemas.openxmlformats.org/officeDocument/2006/relationships/slideLayout" Target="../slideLayouts/slideLayout241.xml"/><Relationship Id="rId199" Type="http://schemas.openxmlformats.org/officeDocument/2006/relationships/slideLayout" Target="../slideLayouts/slideLayout246.xml"/><Relationship Id="rId203" Type="http://schemas.openxmlformats.org/officeDocument/2006/relationships/slideLayout" Target="../slideLayouts/slideLayout250.xml"/><Relationship Id="rId208" Type="http://schemas.openxmlformats.org/officeDocument/2006/relationships/slideLayout" Target="../slideLayouts/slideLayout255.xml"/><Relationship Id="rId229" Type="http://schemas.openxmlformats.org/officeDocument/2006/relationships/slideLayout" Target="../slideLayouts/slideLayout276.xml"/><Relationship Id="rId19" Type="http://schemas.openxmlformats.org/officeDocument/2006/relationships/slideLayout" Target="../slideLayouts/slideLayout66.xml"/><Relationship Id="rId224" Type="http://schemas.openxmlformats.org/officeDocument/2006/relationships/slideLayout" Target="../slideLayouts/slideLayout271.xml"/><Relationship Id="rId240" Type="http://schemas.openxmlformats.org/officeDocument/2006/relationships/slideLayout" Target="../slideLayouts/slideLayout287.xml"/><Relationship Id="rId245" Type="http://schemas.openxmlformats.org/officeDocument/2006/relationships/slideLayout" Target="../slideLayouts/slideLayout292.xml"/><Relationship Id="rId261" Type="http://schemas.openxmlformats.org/officeDocument/2006/relationships/slideLayout" Target="../slideLayouts/slideLayout308.xml"/><Relationship Id="rId266" Type="http://schemas.openxmlformats.org/officeDocument/2006/relationships/slideLayout" Target="../slideLayouts/slideLayout313.xml"/><Relationship Id="rId287" Type="http://schemas.openxmlformats.org/officeDocument/2006/relationships/slideLayout" Target="../slideLayouts/slideLayout334.xml"/><Relationship Id="rId14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56" Type="http://schemas.openxmlformats.org/officeDocument/2006/relationships/slideLayout" Target="../slideLayouts/slideLayout103.xml"/><Relationship Id="rId77" Type="http://schemas.openxmlformats.org/officeDocument/2006/relationships/slideLayout" Target="../slideLayouts/slideLayout124.xml"/><Relationship Id="rId100" Type="http://schemas.openxmlformats.org/officeDocument/2006/relationships/slideLayout" Target="../slideLayouts/slideLayout147.xml"/><Relationship Id="rId105" Type="http://schemas.openxmlformats.org/officeDocument/2006/relationships/slideLayout" Target="../slideLayouts/slideLayout152.xml"/><Relationship Id="rId126" Type="http://schemas.openxmlformats.org/officeDocument/2006/relationships/slideLayout" Target="../slideLayouts/slideLayout173.xml"/><Relationship Id="rId147" Type="http://schemas.openxmlformats.org/officeDocument/2006/relationships/slideLayout" Target="../slideLayouts/slideLayout194.xml"/><Relationship Id="rId168" Type="http://schemas.openxmlformats.org/officeDocument/2006/relationships/slideLayout" Target="../slideLayouts/slideLayout215.xml"/><Relationship Id="rId282" Type="http://schemas.openxmlformats.org/officeDocument/2006/relationships/slideLayout" Target="../slideLayouts/slideLayout329.xml"/><Relationship Id="rId312" Type="http://schemas.openxmlformats.org/officeDocument/2006/relationships/slideLayout" Target="../slideLayouts/slideLayout359.xml"/><Relationship Id="rId317" Type="http://schemas.openxmlformats.org/officeDocument/2006/relationships/slideLayout" Target="../slideLayouts/slideLayout364.xml"/><Relationship Id="rId8" Type="http://schemas.openxmlformats.org/officeDocument/2006/relationships/slideLayout" Target="../slideLayouts/slideLayout55.xml"/><Relationship Id="rId51" Type="http://schemas.openxmlformats.org/officeDocument/2006/relationships/slideLayout" Target="../slideLayouts/slideLayout98.xml"/><Relationship Id="rId72" Type="http://schemas.openxmlformats.org/officeDocument/2006/relationships/slideLayout" Target="../slideLayouts/slideLayout119.xml"/><Relationship Id="rId93" Type="http://schemas.openxmlformats.org/officeDocument/2006/relationships/slideLayout" Target="../slideLayouts/slideLayout140.xml"/><Relationship Id="rId98" Type="http://schemas.openxmlformats.org/officeDocument/2006/relationships/slideLayout" Target="../slideLayouts/slideLayout145.xml"/><Relationship Id="rId121" Type="http://schemas.openxmlformats.org/officeDocument/2006/relationships/slideLayout" Target="../slideLayouts/slideLayout168.xml"/><Relationship Id="rId142" Type="http://schemas.openxmlformats.org/officeDocument/2006/relationships/slideLayout" Target="../slideLayouts/slideLayout189.xml"/><Relationship Id="rId163" Type="http://schemas.openxmlformats.org/officeDocument/2006/relationships/slideLayout" Target="../slideLayouts/slideLayout210.xml"/><Relationship Id="rId184" Type="http://schemas.openxmlformats.org/officeDocument/2006/relationships/slideLayout" Target="../slideLayouts/slideLayout231.xml"/><Relationship Id="rId189" Type="http://schemas.openxmlformats.org/officeDocument/2006/relationships/slideLayout" Target="../slideLayouts/slideLayout236.xml"/><Relationship Id="rId219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50.xml"/><Relationship Id="rId214" Type="http://schemas.openxmlformats.org/officeDocument/2006/relationships/slideLayout" Target="../slideLayouts/slideLayout261.xml"/><Relationship Id="rId230" Type="http://schemas.openxmlformats.org/officeDocument/2006/relationships/slideLayout" Target="../slideLayouts/slideLayout277.xml"/><Relationship Id="rId235" Type="http://schemas.openxmlformats.org/officeDocument/2006/relationships/slideLayout" Target="../slideLayouts/slideLayout282.xml"/><Relationship Id="rId251" Type="http://schemas.openxmlformats.org/officeDocument/2006/relationships/slideLayout" Target="../slideLayouts/slideLayout298.xml"/><Relationship Id="rId256" Type="http://schemas.openxmlformats.org/officeDocument/2006/relationships/slideLayout" Target="../slideLayouts/slideLayout303.xml"/><Relationship Id="rId277" Type="http://schemas.openxmlformats.org/officeDocument/2006/relationships/slideLayout" Target="../slideLayouts/slideLayout324.xml"/><Relationship Id="rId298" Type="http://schemas.openxmlformats.org/officeDocument/2006/relationships/slideLayout" Target="../slideLayouts/slideLayout345.xml"/><Relationship Id="rId25" Type="http://schemas.openxmlformats.org/officeDocument/2006/relationships/slideLayout" Target="../slideLayouts/slideLayout72.xml"/><Relationship Id="rId46" Type="http://schemas.openxmlformats.org/officeDocument/2006/relationships/slideLayout" Target="../slideLayouts/slideLayout93.xml"/><Relationship Id="rId67" Type="http://schemas.openxmlformats.org/officeDocument/2006/relationships/slideLayout" Target="../slideLayouts/slideLayout114.xml"/><Relationship Id="rId116" Type="http://schemas.openxmlformats.org/officeDocument/2006/relationships/slideLayout" Target="../slideLayouts/slideLayout163.xml"/><Relationship Id="rId137" Type="http://schemas.openxmlformats.org/officeDocument/2006/relationships/slideLayout" Target="../slideLayouts/slideLayout184.xml"/><Relationship Id="rId158" Type="http://schemas.openxmlformats.org/officeDocument/2006/relationships/slideLayout" Target="../slideLayouts/slideLayout205.xml"/><Relationship Id="rId272" Type="http://schemas.openxmlformats.org/officeDocument/2006/relationships/slideLayout" Target="../slideLayouts/slideLayout319.xml"/><Relationship Id="rId293" Type="http://schemas.openxmlformats.org/officeDocument/2006/relationships/slideLayout" Target="../slideLayouts/slideLayout340.xml"/><Relationship Id="rId302" Type="http://schemas.openxmlformats.org/officeDocument/2006/relationships/slideLayout" Target="../slideLayouts/slideLayout349.xml"/><Relationship Id="rId307" Type="http://schemas.openxmlformats.org/officeDocument/2006/relationships/slideLayout" Target="../slideLayouts/slideLayout354.xml"/><Relationship Id="rId20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88.xml"/><Relationship Id="rId62" Type="http://schemas.openxmlformats.org/officeDocument/2006/relationships/slideLayout" Target="../slideLayouts/slideLayout109.xml"/><Relationship Id="rId83" Type="http://schemas.openxmlformats.org/officeDocument/2006/relationships/slideLayout" Target="../slideLayouts/slideLayout130.xml"/><Relationship Id="rId88" Type="http://schemas.openxmlformats.org/officeDocument/2006/relationships/slideLayout" Target="../slideLayouts/slideLayout135.xml"/><Relationship Id="rId111" Type="http://schemas.openxmlformats.org/officeDocument/2006/relationships/slideLayout" Target="../slideLayouts/slideLayout158.xml"/><Relationship Id="rId132" Type="http://schemas.openxmlformats.org/officeDocument/2006/relationships/slideLayout" Target="../slideLayouts/slideLayout179.xml"/><Relationship Id="rId153" Type="http://schemas.openxmlformats.org/officeDocument/2006/relationships/slideLayout" Target="../slideLayouts/slideLayout200.xml"/><Relationship Id="rId174" Type="http://schemas.openxmlformats.org/officeDocument/2006/relationships/slideLayout" Target="../slideLayouts/slideLayout221.xml"/><Relationship Id="rId179" Type="http://schemas.openxmlformats.org/officeDocument/2006/relationships/slideLayout" Target="../slideLayouts/slideLayout226.xml"/><Relationship Id="rId195" Type="http://schemas.openxmlformats.org/officeDocument/2006/relationships/slideLayout" Target="../slideLayouts/slideLayout242.xml"/><Relationship Id="rId209" Type="http://schemas.openxmlformats.org/officeDocument/2006/relationships/slideLayout" Target="../slideLayouts/slideLayout256.xml"/><Relationship Id="rId190" Type="http://schemas.openxmlformats.org/officeDocument/2006/relationships/slideLayout" Target="../slideLayouts/slideLayout237.xml"/><Relationship Id="rId204" Type="http://schemas.openxmlformats.org/officeDocument/2006/relationships/slideLayout" Target="../slideLayouts/slideLayout251.xml"/><Relationship Id="rId220" Type="http://schemas.openxmlformats.org/officeDocument/2006/relationships/slideLayout" Target="../slideLayouts/slideLayout267.xml"/><Relationship Id="rId225" Type="http://schemas.openxmlformats.org/officeDocument/2006/relationships/slideLayout" Target="../slideLayouts/slideLayout272.xml"/><Relationship Id="rId241" Type="http://schemas.openxmlformats.org/officeDocument/2006/relationships/slideLayout" Target="../slideLayouts/slideLayout288.xml"/><Relationship Id="rId246" Type="http://schemas.openxmlformats.org/officeDocument/2006/relationships/slideLayout" Target="../slideLayouts/slideLayout293.xml"/><Relationship Id="rId267" Type="http://schemas.openxmlformats.org/officeDocument/2006/relationships/slideLayout" Target="../slideLayouts/slideLayout314.xml"/><Relationship Id="rId288" Type="http://schemas.openxmlformats.org/officeDocument/2006/relationships/slideLayout" Target="../slideLayouts/slideLayout335.xml"/><Relationship Id="rId15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83.xml"/><Relationship Id="rId57" Type="http://schemas.openxmlformats.org/officeDocument/2006/relationships/slideLayout" Target="../slideLayouts/slideLayout104.xml"/><Relationship Id="rId106" Type="http://schemas.openxmlformats.org/officeDocument/2006/relationships/slideLayout" Target="../slideLayouts/slideLayout153.xml"/><Relationship Id="rId127" Type="http://schemas.openxmlformats.org/officeDocument/2006/relationships/slideLayout" Target="../slideLayouts/slideLayout174.xml"/><Relationship Id="rId262" Type="http://schemas.openxmlformats.org/officeDocument/2006/relationships/slideLayout" Target="../slideLayouts/slideLayout309.xml"/><Relationship Id="rId283" Type="http://schemas.openxmlformats.org/officeDocument/2006/relationships/slideLayout" Target="../slideLayouts/slideLayout330.xml"/><Relationship Id="rId313" Type="http://schemas.openxmlformats.org/officeDocument/2006/relationships/slideLayout" Target="../slideLayouts/slideLayout360.xml"/><Relationship Id="rId318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78.xml"/><Relationship Id="rId52" Type="http://schemas.openxmlformats.org/officeDocument/2006/relationships/slideLayout" Target="../slideLayouts/slideLayout99.xml"/><Relationship Id="rId73" Type="http://schemas.openxmlformats.org/officeDocument/2006/relationships/slideLayout" Target="../slideLayouts/slideLayout120.xml"/><Relationship Id="rId78" Type="http://schemas.openxmlformats.org/officeDocument/2006/relationships/slideLayout" Target="../slideLayouts/slideLayout125.xml"/><Relationship Id="rId94" Type="http://schemas.openxmlformats.org/officeDocument/2006/relationships/slideLayout" Target="../slideLayouts/slideLayout141.xml"/><Relationship Id="rId99" Type="http://schemas.openxmlformats.org/officeDocument/2006/relationships/slideLayout" Target="../slideLayouts/slideLayout146.xml"/><Relationship Id="rId101" Type="http://schemas.openxmlformats.org/officeDocument/2006/relationships/slideLayout" Target="../slideLayouts/slideLayout148.xml"/><Relationship Id="rId122" Type="http://schemas.openxmlformats.org/officeDocument/2006/relationships/slideLayout" Target="../slideLayouts/slideLayout169.xml"/><Relationship Id="rId143" Type="http://schemas.openxmlformats.org/officeDocument/2006/relationships/slideLayout" Target="../slideLayouts/slideLayout190.xml"/><Relationship Id="rId148" Type="http://schemas.openxmlformats.org/officeDocument/2006/relationships/slideLayout" Target="../slideLayouts/slideLayout195.xml"/><Relationship Id="rId164" Type="http://schemas.openxmlformats.org/officeDocument/2006/relationships/slideLayout" Target="../slideLayouts/slideLayout211.xml"/><Relationship Id="rId169" Type="http://schemas.openxmlformats.org/officeDocument/2006/relationships/slideLayout" Target="../slideLayouts/slideLayout216.xml"/><Relationship Id="rId185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80" Type="http://schemas.openxmlformats.org/officeDocument/2006/relationships/slideLayout" Target="../slideLayouts/slideLayout227.xml"/><Relationship Id="rId210" Type="http://schemas.openxmlformats.org/officeDocument/2006/relationships/slideLayout" Target="../slideLayouts/slideLayout257.xml"/><Relationship Id="rId215" Type="http://schemas.openxmlformats.org/officeDocument/2006/relationships/slideLayout" Target="../slideLayouts/slideLayout262.xml"/><Relationship Id="rId236" Type="http://schemas.openxmlformats.org/officeDocument/2006/relationships/slideLayout" Target="../slideLayouts/slideLayout283.xml"/><Relationship Id="rId257" Type="http://schemas.openxmlformats.org/officeDocument/2006/relationships/slideLayout" Target="../slideLayouts/slideLayout304.xml"/><Relationship Id="rId278" Type="http://schemas.openxmlformats.org/officeDocument/2006/relationships/slideLayout" Target="../slideLayouts/slideLayout325.xml"/><Relationship Id="rId26" Type="http://schemas.openxmlformats.org/officeDocument/2006/relationships/slideLayout" Target="../slideLayouts/slideLayout73.xml"/><Relationship Id="rId231" Type="http://schemas.openxmlformats.org/officeDocument/2006/relationships/slideLayout" Target="../slideLayouts/slideLayout278.xml"/><Relationship Id="rId252" Type="http://schemas.openxmlformats.org/officeDocument/2006/relationships/slideLayout" Target="../slideLayouts/slideLayout299.xml"/><Relationship Id="rId273" Type="http://schemas.openxmlformats.org/officeDocument/2006/relationships/slideLayout" Target="../slideLayouts/slideLayout320.xml"/><Relationship Id="rId294" Type="http://schemas.openxmlformats.org/officeDocument/2006/relationships/slideLayout" Target="../slideLayouts/slideLayout341.xml"/><Relationship Id="rId308" Type="http://schemas.openxmlformats.org/officeDocument/2006/relationships/slideLayout" Target="../slideLayouts/slideLayout355.xml"/><Relationship Id="rId47" Type="http://schemas.openxmlformats.org/officeDocument/2006/relationships/slideLayout" Target="../slideLayouts/slideLayout94.xml"/><Relationship Id="rId68" Type="http://schemas.openxmlformats.org/officeDocument/2006/relationships/slideLayout" Target="../slideLayouts/slideLayout115.xml"/><Relationship Id="rId89" Type="http://schemas.openxmlformats.org/officeDocument/2006/relationships/slideLayout" Target="../slideLayouts/slideLayout136.xml"/><Relationship Id="rId112" Type="http://schemas.openxmlformats.org/officeDocument/2006/relationships/slideLayout" Target="../slideLayouts/slideLayout159.xml"/><Relationship Id="rId133" Type="http://schemas.openxmlformats.org/officeDocument/2006/relationships/slideLayout" Target="../slideLayouts/slideLayout180.xml"/><Relationship Id="rId154" Type="http://schemas.openxmlformats.org/officeDocument/2006/relationships/slideLayout" Target="../slideLayouts/slideLayout201.xml"/><Relationship Id="rId175" Type="http://schemas.openxmlformats.org/officeDocument/2006/relationships/slideLayout" Target="../slideLayouts/slideLayout222.xml"/><Relationship Id="rId196" Type="http://schemas.openxmlformats.org/officeDocument/2006/relationships/slideLayout" Target="../slideLayouts/slideLayout243.xml"/><Relationship Id="rId200" Type="http://schemas.openxmlformats.org/officeDocument/2006/relationships/slideLayout" Target="../slideLayouts/slideLayout247.xml"/><Relationship Id="rId16" Type="http://schemas.openxmlformats.org/officeDocument/2006/relationships/slideLayout" Target="../slideLayouts/slideLayout63.xml"/><Relationship Id="rId221" Type="http://schemas.openxmlformats.org/officeDocument/2006/relationships/slideLayout" Target="../slideLayouts/slideLayout268.xml"/><Relationship Id="rId242" Type="http://schemas.openxmlformats.org/officeDocument/2006/relationships/slideLayout" Target="../slideLayouts/slideLayout289.xml"/><Relationship Id="rId263" Type="http://schemas.openxmlformats.org/officeDocument/2006/relationships/slideLayout" Target="../slideLayouts/slideLayout310.xml"/><Relationship Id="rId284" Type="http://schemas.openxmlformats.org/officeDocument/2006/relationships/slideLayout" Target="../slideLayouts/slideLayout331.xml"/><Relationship Id="rId37" Type="http://schemas.openxmlformats.org/officeDocument/2006/relationships/slideLayout" Target="../slideLayouts/slideLayout84.xml"/><Relationship Id="rId58" Type="http://schemas.openxmlformats.org/officeDocument/2006/relationships/slideLayout" Target="../slideLayouts/slideLayout105.xml"/><Relationship Id="rId79" Type="http://schemas.openxmlformats.org/officeDocument/2006/relationships/slideLayout" Target="../slideLayouts/slideLayout126.xml"/><Relationship Id="rId102" Type="http://schemas.openxmlformats.org/officeDocument/2006/relationships/slideLayout" Target="../slideLayouts/slideLayout149.xml"/><Relationship Id="rId123" Type="http://schemas.openxmlformats.org/officeDocument/2006/relationships/slideLayout" Target="../slideLayouts/slideLayout170.xml"/><Relationship Id="rId144" Type="http://schemas.openxmlformats.org/officeDocument/2006/relationships/slideLayout" Target="../slideLayouts/slideLayout191.xml"/><Relationship Id="rId90" Type="http://schemas.openxmlformats.org/officeDocument/2006/relationships/slideLayout" Target="../slideLayouts/slideLayout137.xml"/><Relationship Id="rId165" Type="http://schemas.openxmlformats.org/officeDocument/2006/relationships/slideLayout" Target="../slideLayouts/slideLayout212.xml"/><Relationship Id="rId186" Type="http://schemas.openxmlformats.org/officeDocument/2006/relationships/slideLayout" Target="../slideLayouts/slideLayout233.xml"/><Relationship Id="rId211" Type="http://schemas.openxmlformats.org/officeDocument/2006/relationships/slideLayout" Target="../slideLayouts/slideLayout258.xml"/><Relationship Id="rId232" Type="http://schemas.openxmlformats.org/officeDocument/2006/relationships/slideLayout" Target="../slideLayouts/slideLayout279.xml"/><Relationship Id="rId253" Type="http://schemas.openxmlformats.org/officeDocument/2006/relationships/slideLayout" Target="../slideLayouts/slideLayout300.xml"/><Relationship Id="rId274" Type="http://schemas.openxmlformats.org/officeDocument/2006/relationships/slideLayout" Target="../slideLayouts/slideLayout321.xml"/><Relationship Id="rId295" Type="http://schemas.openxmlformats.org/officeDocument/2006/relationships/slideLayout" Target="../slideLayouts/slideLayout342.xml"/><Relationship Id="rId309" Type="http://schemas.openxmlformats.org/officeDocument/2006/relationships/slideLayout" Target="../slideLayouts/slideLayout356.xml"/><Relationship Id="rId27" Type="http://schemas.openxmlformats.org/officeDocument/2006/relationships/slideLayout" Target="../slideLayouts/slideLayout74.xml"/><Relationship Id="rId48" Type="http://schemas.openxmlformats.org/officeDocument/2006/relationships/slideLayout" Target="../slideLayouts/slideLayout95.xml"/><Relationship Id="rId69" Type="http://schemas.openxmlformats.org/officeDocument/2006/relationships/slideLayout" Target="../slideLayouts/slideLayout116.xml"/><Relationship Id="rId113" Type="http://schemas.openxmlformats.org/officeDocument/2006/relationships/slideLayout" Target="../slideLayouts/slideLayout160.xml"/><Relationship Id="rId134" Type="http://schemas.openxmlformats.org/officeDocument/2006/relationships/slideLayout" Target="../slideLayouts/slideLayout181.xml"/><Relationship Id="rId80" Type="http://schemas.openxmlformats.org/officeDocument/2006/relationships/slideLayout" Target="../slideLayouts/slideLayout127.xml"/><Relationship Id="rId155" Type="http://schemas.openxmlformats.org/officeDocument/2006/relationships/slideLayout" Target="../slideLayouts/slideLayout202.xml"/><Relationship Id="rId176" Type="http://schemas.openxmlformats.org/officeDocument/2006/relationships/slideLayout" Target="../slideLayouts/slideLayout223.xml"/><Relationship Id="rId197" Type="http://schemas.openxmlformats.org/officeDocument/2006/relationships/slideLayout" Target="../slideLayouts/slideLayout244.xml"/><Relationship Id="rId201" Type="http://schemas.openxmlformats.org/officeDocument/2006/relationships/slideLayout" Target="../slideLayouts/slideLayout248.xml"/><Relationship Id="rId222" Type="http://schemas.openxmlformats.org/officeDocument/2006/relationships/slideLayout" Target="../slideLayouts/slideLayout269.xml"/><Relationship Id="rId243" Type="http://schemas.openxmlformats.org/officeDocument/2006/relationships/slideLayout" Target="../slideLayouts/slideLayout290.xml"/><Relationship Id="rId264" Type="http://schemas.openxmlformats.org/officeDocument/2006/relationships/slideLayout" Target="../slideLayouts/slideLayout311.xml"/><Relationship Id="rId285" Type="http://schemas.openxmlformats.org/officeDocument/2006/relationships/slideLayout" Target="../slideLayouts/slideLayout332.xml"/><Relationship Id="rId17" Type="http://schemas.openxmlformats.org/officeDocument/2006/relationships/slideLayout" Target="../slideLayouts/slideLayout64.xml"/><Relationship Id="rId38" Type="http://schemas.openxmlformats.org/officeDocument/2006/relationships/slideLayout" Target="../slideLayouts/slideLayout85.xml"/><Relationship Id="rId59" Type="http://schemas.openxmlformats.org/officeDocument/2006/relationships/slideLayout" Target="../slideLayouts/slideLayout106.xml"/><Relationship Id="rId103" Type="http://schemas.openxmlformats.org/officeDocument/2006/relationships/slideLayout" Target="../slideLayouts/slideLayout150.xml"/><Relationship Id="rId124" Type="http://schemas.openxmlformats.org/officeDocument/2006/relationships/slideLayout" Target="../slideLayouts/slideLayout171.xml"/><Relationship Id="rId310" Type="http://schemas.openxmlformats.org/officeDocument/2006/relationships/slideLayout" Target="../slideLayouts/slideLayout357.xml"/><Relationship Id="rId70" Type="http://schemas.openxmlformats.org/officeDocument/2006/relationships/slideLayout" Target="../slideLayouts/slideLayout117.xml"/><Relationship Id="rId91" Type="http://schemas.openxmlformats.org/officeDocument/2006/relationships/slideLayout" Target="../slideLayouts/slideLayout138.xml"/><Relationship Id="rId145" Type="http://schemas.openxmlformats.org/officeDocument/2006/relationships/slideLayout" Target="../slideLayouts/slideLayout192.xml"/><Relationship Id="rId166" Type="http://schemas.openxmlformats.org/officeDocument/2006/relationships/slideLayout" Target="../slideLayouts/slideLayout213.xml"/><Relationship Id="rId187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48.xml"/><Relationship Id="rId212" Type="http://schemas.openxmlformats.org/officeDocument/2006/relationships/slideLayout" Target="../slideLayouts/slideLayout259.xml"/><Relationship Id="rId233" Type="http://schemas.openxmlformats.org/officeDocument/2006/relationships/slideLayout" Target="../slideLayouts/slideLayout280.xml"/><Relationship Id="rId254" Type="http://schemas.openxmlformats.org/officeDocument/2006/relationships/slideLayout" Target="../slideLayouts/slideLayout301.xml"/><Relationship Id="rId28" Type="http://schemas.openxmlformats.org/officeDocument/2006/relationships/slideLayout" Target="../slideLayouts/slideLayout75.xml"/><Relationship Id="rId49" Type="http://schemas.openxmlformats.org/officeDocument/2006/relationships/slideLayout" Target="../slideLayouts/slideLayout96.xml"/><Relationship Id="rId114" Type="http://schemas.openxmlformats.org/officeDocument/2006/relationships/slideLayout" Target="../slideLayouts/slideLayout161.xml"/><Relationship Id="rId275" Type="http://schemas.openxmlformats.org/officeDocument/2006/relationships/slideLayout" Target="../slideLayouts/slideLayout322.xml"/><Relationship Id="rId296" Type="http://schemas.openxmlformats.org/officeDocument/2006/relationships/slideLayout" Target="../slideLayouts/slideLayout343.xml"/><Relationship Id="rId300" Type="http://schemas.openxmlformats.org/officeDocument/2006/relationships/slideLayout" Target="../slideLayouts/slideLayout347.xml"/><Relationship Id="rId60" Type="http://schemas.openxmlformats.org/officeDocument/2006/relationships/slideLayout" Target="../slideLayouts/slideLayout107.xml"/><Relationship Id="rId81" Type="http://schemas.openxmlformats.org/officeDocument/2006/relationships/slideLayout" Target="../slideLayouts/slideLayout128.xml"/><Relationship Id="rId135" Type="http://schemas.openxmlformats.org/officeDocument/2006/relationships/slideLayout" Target="../slideLayouts/slideLayout182.xml"/><Relationship Id="rId156" Type="http://schemas.openxmlformats.org/officeDocument/2006/relationships/slideLayout" Target="../slideLayouts/slideLayout203.xml"/><Relationship Id="rId177" Type="http://schemas.openxmlformats.org/officeDocument/2006/relationships/slideLayout" Target="../slideLayouts/slideLayout224.xml"/><Relationship Id="rId198" Type="http://schemas.openxmlformats.org/officeDocument/2006/relationships/slideLayout" Target="../slideLayouts/slideLayout245.xml"/><Relationship Id="rId202" Type="http://schemas.openxmlformats.org/officeDocument/2006/relationships/slideLayout" Target="../slideLayouts/slideLayout249.xml"/><Relationship Id="rId223" Type="http://schemas.openxmlformats.org/officeDocument/2006/relationships/slideLayout" Target="../slideLayouts/slideLayout270.xml"/><Relationship Id="rId244" Type="http://schemas.openxmlformats.org/officeDocument/2006/relationships/slideLayout" Target="../slideLayouts/slideLayout291.xml"/><Relationship Id="rId18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86.xml"/><Relationship Id="rId265" Type="http://schemas.openxmlformats.org/officeDocument/2006/relationships/slideLayout" Target="../slideLayouts/slideLayout312.xml"/><Relationship Id="rId286" Type="http://schemas.openxmlformats.org/officeDocument/2006/relationships/slideLayout" Target="../slideLayouts/slideLayout333.xml"/><Relationship Id="rId50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51.xml"/><Relationship Id="rId125" Type="http://schemas.openxmlformats.org/officeDocument/2006/relationships/slideLayout" Target="../slideLayouts/slideLayout172.xml"/><Relationship Id="rId146" Type="http://schemas.openxmlformats.org/officeDocument/2006/relationships/slideLayout" Target="../slideLayouts/slideLayout193.xml"/><Relationship Id="rId167" Type="http://schemas.openxmlformats.org/officeDocument/2006/relationships/slideLayout" Target="../slideLayouts/slideLayout214.xml"/><Relationship Id="rId188" Type="http://schemas.openxmlformats.org/officeDocument/2006/relationships/slideLayout" Target="../slideLayouts/slideLayout235.xml"/><Relationship Id="rId311" Type="http://schemas.openxmlformats.org/officeDocument/2006/relationships/slideLayout" Target="../slideLayouts/slideLayout358.xml"/><Relationship Id="rId71" Type="http://schemas.openxmlformats.org/officeDocument/2006/relationships/slideLayout" Target="../slideLayouts/slideLayout118.xml"/><Relationship Id="rId92" Type="http://schemas.openxmlformats.org/officeDocument/2006/relationships/slideLayout" Target="../slideLayouts/slideLayout139.xml"/><Relationship Id="rId213" Type="http://schemas.openxmlformats.org/officeDocument/2006/relationships/slideLayout" Target="../slideLayouts/slideLayout260.xml"/><Relationship Id="rId234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76.xml"/><Relationship Id="rId255" Type="http://schemas.openxmlformats.org/officeDocument/2006/relationships/slideLayout" Target="../slideLayouts/slideLayout302.xml"/><Relationship Id="rId276" Type="http://schemas.openxmlformats.org/officeDocument/2006/relationships/slideLayout" Target="../slideLayouts/slideLayout323.xml"/><Relationship Id="rId297" Type="http://schemas.openxmlformats.org/officeDocument/2006/relationships/slideLayout" Target="../slideLayouts/slideLayout344.xml"/><Relationship Id="rId40" Type="http://schemas.openxmlformats.org/officeDocument/2006/relationships/slideLayout" Target="../slideLayouts/slideLayout87.xml"/><Relationship Id="rId115" Type="http://schemas.openxmlformats.org/officeDocument/2006/relationships/slideLayout" Target="../slideLayouts/slideLayout162.xml"/><Relationship Id="rId136" Type="http://schemas.openxmlformats.org/officeDocument/2006/relationships/slideLayout" Target="../slideLayouts/slideLayout183.xml"/><Relationship Id="rId157" Type="http://schemas.openxmlformats.org/officeDocument/2006/relationships/slideLayout" Target="../slideLayouts/slideLayout204.xml"/><Relationship Id="rId178" Type="http://schemas.openxmlformats.org/officeDocument/2006/relationships/slideLayout" Target="../slideLayouts/slideLayout225.xml"/><Relationship Id="rId301" Type="http://schemas.openxmlformats.org/officeDocument/2006/relationships/slideLayout" Target="../slideLayouts/slideLayout3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6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Relationship Id="rId14" Type="http://schemas.openxmlformats.org/officeDocument/2006/relationships/slideLayout" Target="../slideLayouts/slideLayout3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13" Type="http://schemas.openxmlformats.org/officeDocument/2006/relationships/slideLayout" Target="../slideLayouts/slideLayout392.xml"/><Relationship Id="rId18" Type="http://schemas.openxmlformats.org/officeDocument/2006/relationships/slideLayout" Target="../slideLayouts/slideLayout397.xml"/><Relationship Id="rId26" Type="http://schemas.openxmlformats.org/officeDocument/2006/relationships/slideLayout" Target="../slideLayouts/slideLayout405.xml"/><Relationship Id="rId3" Type="http://schemas.openxmlformats.org/officeDocument/2006/relationships/slideLayout" Target="../slideLayouts/slideLayout382.xml"/><Relationship Id="rId21" Type="http://schemas.openxmlformats.org/officeDocument/2006/relationships/slideLayout" Target="../slideLayouts/slideLayout400.xml"/><Relationship Id="rId34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386.xml"/><Relationship Id="rId12" Type="http://schemas.openxmlformats.org/officeDocument/2006/relationships/slideLayout" Target="../slideLayouts/slideLayout391.xml"/><Relationship Id="rId17" Type="http://schemas.openxmlformats.org/officeDocument/2006/relationships/slideLayout" Target="../slideLayouts/slideLayout396.xml"/><Relationship Id="rId25" Type="http://schemas.openxmlformats.org/officeDocument/2006/relationships/slideLayout" Target="../slideLayouts/slideLayout404.xml"/><Relationship Id="rId33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381.xml"/><Relationship Id="rId16" Type="http://schemas.openxmlformats.org/officeDocument/2006/relationships/slideLayout" Target="../slideLayouts/slideLayout395.xml"/><Relationship Id="rId20" Type="http://schemas.openxmlformats.org/officeDocument/2006/relationships/slideLayout" Target="../slideLayouts/slideLayout399.xml"/><Relationship Id="rId29" Type="http://schemas.openxmlformats.org/officeDocument/2006/relationships/slideLayout" Target="../slideLayouts/slideLayout408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90.xml"/><Relationship Id="rId24" Type="http://schemas.openxmlformats.org/officeDocument/2006/relationships/slideLayout" Target="../slideLayouts/slideLayout403.xml"/><Relationship Id="rId32" Type="http://schemas.openxmlformats.org/officeDocument/2006/relationships/slideLayout" Target="../slideLayouts/slideLayout411.xml"/><Relationship Id="rId37" Type="http://schemas.openxmlformats.org/officeDocument/2006/relationships/image" Target="../media/image15.png"/><Relationship Id="rId5" Type="http://schemas.openxmlformats.org/officeDocument/2006/relationships/slideLayout" Target="../slideLayouts/slideLayout384.xml"/><Relationship Id="rId15" Type="http://schemas.openxmlformats.org/officeDocument/2006/relationships/slideLayout" Target="../slideLayouts/slideLayout394.xml"/><Relationship Id="rId23" Type="http://schemas.openxmlformats.org/officeDocument/2006/relationships/slideLayout" Target="../slideLayouts/slideLayout402.xml"/><Relationship Id="rId28" Type="http://schemas.openxmlformats.org/officeDocument/2006/relationships/slideLayout" Target="../slideLayouts/slideLayout407.xml"/><Relationship Id="rId36" Type="http://schemas.openxmlformats.org/officeDocument/2006/relationships/theme" Target="../theme/theme7.xml"/><Relationship Id="rId10" Type="http://schemas.openxmlformats.org/officeDocument/2006/relationships/slideLayout" Target="../slideLayouts/slideLayout389.xml"/><Relationship Id="rId19" Type="http://schemas.openxmlformats.org/officeDocument/2006/relationships/slideLayout" Target="../slideLayouts/slideLayout398.xml"/><Relationship Id="rId31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Relationship Id="rId14" Type="http://schemas.openxmlformats.org/officeDocument/2006/relationships/slideLayout" Target="../slideLayouts/slideLayout393.xml"/><Relationship Id="rId22" Type="http://schemas.openxmlformats.org/officeDocument/2006/relationships/slideLayout" Target="../slideLayouts/slideLayout401.xml"/><Relationship Id="rId27" Type="http://schemas.openxmlformats.org/officeDocument/2006/relationships/slideLayout" Target="../slideLayouts/slideLayout406.xml"/><Relationship Id="rId30" Type="http://schemas.openxmlformats.org/officeDocument/2006/relationships/slideLayout" Target="../slideLayouts/slideLayout409.xml"/><Relationship Id="rId35" Type="http://schemas.openxmlformats.org/officeDocument/2006/relationships/slideLayout" Target="../slideLayouts/slideLayout4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02304" y="5624521"/>
            <a:ext cx="3040063" cy="10620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12792" y="0"/>
            <a:ext cx="79724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2792" y="1803400"/>
            <a:ext cx="7972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3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400" kern="1200" dirty="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Arial"/>
          <a:ea typeface="+mn-ea"/>
          <a:cs typeface="Arial"/>
        </a:defRPr>
      </a:lvl1pPr>
      <a:lvl2pPr marL="185738" indent="-185738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542925" indent="-200025" algn="l" defTabSz="457200" rtl="0" eaLnBrk="0" fontAlgn="base" hangingPunct="0">
        <a:spcBef>
          <a:spcPts val="600"/>
        </a:spcBef>
        <a:spcAft>
          <a:spcPct val="0"/>
        </a:spcAft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900113" indent="-150813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1428750" indent="-171450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16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12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717" r:id="rId14"/>
    <p:sldLayoutId id="2147483873" r:id="rId15"/>
    <p:sldLayoutId id="2147484293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4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5F8DD14-310E-5747-BD90-53554C273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3FC1E58-7DA3-574E-8A52-842D746870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0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38119" y="6403149"/>
            <a:ext cx="233395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Arial"/>
                <a:cs typeface="Arial"/>
                <a:sym typeface="Arial"/>
              </a:rPr>
              <a:pPr hangingPunct="0"/>
              <a:t>‹#›</a:t>
            </a:fld>
            <a:endParaRPr kern="0">
              <a:latin typeface="Arial"/>
              <a:cs typeface="Arial"/>
              <a:sym typeface="Arial"/>
            </a:endParaRPr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15216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  <p:sldLayoutId id="2147483946" r:id="rId23"/>
    <p:sldLayoutId id="2147483947" r:id="rId24"/>
    <p:sldLayoutId id="2147483948" r:id="rId25"/>
    <p:sldLayoutId id="2147483949" r:id="rId26"/>
    <p:sldLayoutId id="2147483950" r:id="rId27"/>
    <p:sldLayoutId id="2147483951" r:id="rId28"/>
    <p:sldLayoutId id="2147483952" r:id="rId29"/>
    <p:sldLayoutId id="2147483953" r:id="rId30"/>
    <p:sldLayoutId id="2147483954" r:id="rId31"/>
    <p:sldLayoutId id="2147483955" r:id="rId32"/>
    <p:sldLayoutId id="2147483956" r:id="rId33"/>
    <p:sldLayoutId id="2147483957" r:id="rId34"/>
    <p:sldLayoutId id="2147483958" r:id="rId35"/>
    <p:sldLayoutId id="2147483959" r:id="rId36"/>
    <p:sldLayoutId id="2147483960" r:id="rId37"/>
    <p:sldLayoutId id="2147483961" r:id="rId38"/>
    <p:sldLayoutId id="2147483962" r:id="rId39"/>
    <p:sldLayoutId id="2147483963" r:id="rId40"/>
    <p:sldLayoutId id="2147483964" r:id="rId41"/>
    <p:sldLayoutId id="2147483965" r:id="rId42"/>
    <p:sldLayoutId id="2147483966" r:id="rId43"/>
    <p:sldLayoutId id="2147483967" r:id="rId44"/>
    <p:sldLayoutId id="2147483968" r:id="rId45"/>
    <p:sldLayoutId id="2147483969" r:id="rId46"/>
    <p:sldLayoutId id="2147483970" r:id="rId47"/>
    <p:sldLayoutId id="2147483971" r:id="rId48"/>
    <p:sldLayoutId id="2147483972" r:id="rId49"/>
    <p:sldLayoutId id="2147483973" r:id="rId50"/>
    <p:sldLayoutId id="2147483974" r:id="rId51"/>
    <p:sldLayoutId id="2147483975" r:id="rId52"/>
    <p:sldLayoutId id="2147483976" r:id="rId53"/>
    <p:sldLayoutId id="2147483977" r:id="rId54"/>
    <p:sldLayoutId id="2147483978" r:id="rId55"/>
    <p:sldLayoutId id="2147483979" r:id="rId56"/>
    <p:sldLayoutId id="2147483980" r:id="rId57"/>
    <p:sldLayoutId id="2147483981" r:id="rId58"/>
    <p:sldLayoutId id="2147483982" r:id="rId59"/>
    <p:sldLayoutId id="2147483983" r:id="rId60"/>
    <p:sldLayoutId id="2147483984" r:id="rId61"/>
    <p:sldLayoutId id="2147483985" r:id="rId62"/>
    <p:sldLayoutId id="2147483986" r:id="rId63"/>
    <p:sldLayoutId id="2147483987" r:id="rId64"/>
    <p:sldLayoutId id="2147483988" r:id="rId65"/>
    <p:sldLayoutId id="2147483989" r:id="rId66"/>
    <p:sldLayoutId id="2147483990" r:id="rId67"/>
    <p:sldLayoutId id="2147483991" r:id="rId68"/>
    <p:sldLayoutId id="2147483992" r:id="rId69"/>
    <p:sldLayoutId id="2147483993" r:id="rId70"/>
    <p:sldLayoutId id="2147483994" r:id="rId71"/>
    <p:sldLayoutId id="2147483995" r:id="rId72"/>
    <p:sldLayoutId id="2147483996" r:id="rId73"/>
    <p:sldLayoutId id="2147483997" r:id="rId74"/>
    <p:sldLayoutId id="2147483998" r:id="rId75"/>
    <p:sldLayoutId id="2147483999" r:id="rId76"/>
    <p:sldLayoutId id="2147484000" r:id="rId77"/>
    <p:sldLayoutId id="2147484001" r:id="rId78"/>
    <p:sldLayoutId id="2147484002" r:id="rId79"/>
    <p:sldLayoutId id="2147484003" r:id="rId80"/>
    <p:sldLayoutId id="2147484004" r:id="rId81"/>
    <p:sldLayoutId id="2147484005" r:id="rId82"/>
    <p:sldLayoutId id="2147484006" r:id="rId83"/>
    <p:sldLayoutId id="2147484007" r:id="rId84"/>
    <p:sldLayoutId id="2147484008" r:id="rId85"/>
    <p:sldLayoutId id="2147484009" r:id="rId86"/>
    <p:sldLayoutId id="2147484010" r:id="rId87"/>
    <p:sldLayoutId id="2147484011" r:id="rId88"/>
    <p:sldLayoutId id="2147484012" r:id="rId89"/>
    <p:sldLayoutId id="2147484013" r:id="rId90"/>
    <p:sldLayoutId id="2147484014" r:id="rId91"/>
    <p:sldLayoutId id="2147484015" r:id="rId92"/>
    <p:sldLayoutId id="2147484016" r:id="rId93"/>
    <p:sldLayoutId id="2147484017" r:id="rId94"/>
    <p:sldLayoutId id="2147484018" r:id="rId95"/>
    <p:sldLayoutId id="2147484019" r:id="rId96"/>
    <p:sldLayoutId id="2147484020" r:id="rId97"/>
    <p:sldLayoutId id="2147484021" r:id="rId98"/>
    <p:sldLayoutId id="2147484022" r:id="rId99"/>
    <p:sldLayoutId id="2147484023" r:id="rId100"/>
    <p:sldLayoutId id="2147484024" r:id="rId101"/>
    <p:sldLayoutId id="2147484025" r:id="rId102"/>
    <p:sldLayoutId id="2147484026" r:id="rId103"/>
    <p:sldLayoutId id="2147484027" r:id="rId104"/>
    <p:sldLayoutId id="2147484028" r:id="rId105"/>
    <p:sldLayoutId id="2147484029" r:id="rId106"/>
    <p:sldLayoutId id="2147484030" r:id="rId107"/>
    <p:sldLayoutId id="2147484031" r:id="rId108"/>
    <p:sldLayoutId id="2147484032" r:id="rId109"/>
    <p:sldLayoutId id="2147484033" r:id="rId110"/>
    <p:sldLayoutId id="2147484034" r:id="rId111"/>
    <p:sldLayoutId id="2147484035" r:id="rId112"/>
    <p:sldLayoutId id="2147484036" r:id="rId113"/>
    <p:sldLayoutId id="2147484037" r:id="rId114"/>
    <p:sldLayoutId id="2147484038" r:id="rId115"/>
    <p:sldLayoutId id="2147484039" r:id="rId116"/>
    <p:sldLayoutId id="2147484040" r:id="rId117"/>
    <p:sldLayoutId id="2147484041" r:id="rId118"/>
    <p:sldLayoutId id="2147484042" r:id="rId119"/>
    <p:sldLayoutId id="2147484043" r:id="rId120"/>
    <p:sldLayoutId id="2147484044" r:id="rId121"/>
    <p:sldLayoutId id="2147484045" r:id="rId122"/>
    <p:sldLayoutId id="2147484046" r:id="rId123"/>
    <p:sldLayoutId id="2147484047" r:id="rId124"/>
    <p:sldLayoutId id="2147484048" r:id="rId125"/>
    <p:sldLayoutId id="2147484049" r:id="rId126"/>
    <p:sldLayoutId id="2147484050" r:id="rId127"/>
    <p:sldLayoutId id="2147484051" r:id="rId128"/>
    <p:sldLayoutId id="2147484052" r:id="rId129"/>
    <p:sldLayoutId id="2147484053" r:id="rId130"/>
    <p:sldLayoutId id="2147484054" r:id="rId131"/>
    <p:sldLayoutId id="2147484055" r:id="rId132"/>
    <p:sldLayoutId id="2147484056" r:id="rId133"/>
    <p:sldLayoutId id="2147484057" r:id="rId134"/>
    <p:sldLayoutId id="2147484058" r:id="rId135"/>
    <p:sldLayoutId id="2147484059" r:id="rId136"/>
    <p:sldLayoutId id="2147484060" r:id="rId137"/>
    <p:sldLayoutId id="2147484061" r:id="rId138"/>
    <p:sldLayoutId id="2147484062" r:id="rId139"/>
    <p:sldLayoutId id="2147484063" r:id="rId140"/>
    <p:sldLayoutId id="2147484064" r:id="rId141"/>
    <p:sldLayoutId id="2147484065" r:id="rId142"/>
    <p:sldLayoutId id="2147484066" r:id="rId143"/>
    <p:sldLayoutId id="2147484067" r:id="rId144"/>
    <p:sldLayoutId id="2147484068" r:id="rId145"/>
    <p:sldLayoutId id="2147484069" r:id="rId146"/>
    <p:sldLayoutId id="2147484070" r:id="rId147"/>
    <p:sldLayoutId id="2147484071" r:id="rId148"/>
    <p:sldLayoutId id="2147484072" r:id="rId149"/>
    <p:sldLayoutId id="2147484073" r:id="rId150"/>
    <p:sldLayoutId id="2147484074" r:id="rId151"/>
    <p:sldLayoutId id="2147484075" r:id="rId152"/>
    <p:sldLayoutId id="2147484076" r:id="rId153"/>
    <p:sldLayoutId id="2147484077" r:id="rId154"/>
    <p:sldLayoutId id="2147484078" r:id="rId155"/>
    <p:sldLayoutId id="2147484079" r:id="rId156"/>
    <p:sldLayoutId id="2147484080" r:id="rId157"/>
    <p:sldLayoutId id="2147484081" r:id="rId158"/>
    <p:sldLayoutId id="2147484082" r:id="rId159"/>
    <p:sldLayoutId id="2147484083" r:id="rId160"/>
    <p:sldLayoutId id="2147484084" r:id="rId161"/>
    <p:sldLayoutId id="2147484085" r:id="rId162"/>
    <p:sldLayoutId id="2147484086" r:id="rId163"/>
    <p:sldLayoutId id="2147484087" r:id="rId164"/>
    <p:sldLayoutId id="2147484088" r:id="rId165"/>
    <p:sldLayoutId id="2147484089" r:id="rId166"/>
    <p:sldLayoutId id="2147484090" r:id="rId167"/>
    <p:sldLayoutId id="2147484091" r:id="rId168"/>
    <p:sldLayoutId id="2147484092" r:id="rId169"/>
    <p:sldLayoutId id="2147484093" r:id="rId170"/>
    <p:sldLayoutId id="2147484094" r:id="rId171"/>
    <p:sldLayoutId id="2147484095" r:id="rId172"/>
    <p:sldLayoutId id="2147484096" r:id="rId173"/>
    <p:sldLayoutId id="2147484097" r:id="rId174"/>
    <p:sldLayoutId id="2147484098" r:id="rId175"/>
    <p:sldLayoutId id="2147484099" r:id="rId176"/>
    <p:sldLayoutId id="2147484100" r:id="rId177"/>
    <p:sldLayoutId id="2147484101" r:id="rId178"/>
    <p:sldLayoutId id="2147484102" r:id="rId179"/>
    <p:sldLayoutId id="2147484103" r:id="rId180"/>
    <p:sldLayoutId id="2147484104" r:id="rId181"/>
    <p:sldLayoutId id="2147484105" r:id="rId182"/>
    <p:sldLayoutId id="2147484106" r:id="rId183"/>
    <p:sldLayoutId id="2147484107" r:id="rId184"/>
    <p:sldLayoutId id="2147484108" r:id="rId185"/>
    <p:sldLayoutId id="2147484109" r:id="rId186"/>
    <p:sldLayoutId id="2147484110" r:id="rId187"/>
    <p:sldLayoutId id="2147484111" r:id="rId188"/>
    <p:sldLayoutId id="2147484112" r:id="rId189"/>
    <p:sldLayoutId id="2147484113" r:id="rId190"/>
    <p:sldLayoutId id="2147484114" r:id="rId191"/>
    <p:sldLayoutId id="2147484115" r:id="rId192"/>
    <p:sldLayoutId id="2147484116" r:id="rId193"/>
    <p:sldLayoutId id="2147484117" r:id="rId194"/>
    <p:sldLayoutId id="2147484118" r:id="rId195"/>
    <p:sldLayoutId id="2147484119" r:id="rId196"/>
    <p:sldLayoutId id="2147484120" r:id="rId197"/>
    <p:sldLayoutId id="2147484121" r:id="rId198"/>
    <p:sldLayoutId id="2147484122" r:id="rId199"/>
    <p:sldLayoutId id="2147484123" r:id="rId200"/>
    <p:sldLayoutId id="2147484124" r:id="rId201"/>
    <p:sldLayoutId id="2147484125" r:id="rId202"/>
    <p:sldLayoutId id="2147484126" r:id="rId203"/>
    <p:sldLayoutId id="2147484127" r:id="rId204"/>
    <p:sldLayoutId id="2147484128" r:id="rId205"/>
    <p:sldLayoutId id="2147484129" r:id="rId206"/>
    <p:sldLayoutId id="2147484130" r:id="rId207"/>
    <p:sldLayoutId id="2147484131" r:id="rId208"/>
    <p:sldLayoutId id="2147484132" r:id="rId209"/>
    <p:sldLayoutId id="2147484133" r:id="rId210"/>
    <p:sldLayoutId id="2147484134" r:id="rId211"/>
    <p:sldLayoutId id="2147484135" r:id="rId212"/>
    <p:sldLayoutId id="2147484136" r:id="rId213"/>
    <p:sldLayoutId id="2147484137" r:id="rId214"/>
    <p:sldLayoutId id="2147484138" r:id="rId215"/>
    <p:sldLayoutId id="2147484139" r:id="rId216"/>
    <p:sldLayoutId id="2147484140" r:id="rId217"/>
    <p:sldLayoutId id="2147484141" r:id="rId218"/>
    <p:sldLayoutId id="2147484142" r:id="rId219"/>
    <p:sldLayoutId id="2147484143" r:id="rId220"/>
    <p:sldLayoutId id="2147484144" r:id="rId221"/>
    <p:sldLayoutId id="2147484145" r:id="rId222"/>
    <p:sldLayoutId id="2147484146" r:id="rId223"/>
    <p:sldLayoutId id="2147484147" r:id="rId224"/>
    <p:sldLayoutId id="2147484148" r:id="rId225"/>
    <p:sldLayoutId id="2147484149" r:id="rId226"/>
    <p:sldLayoutId id="2147484150" r:id="rId227"/>
    <p:sldLayoutId id="2147484151" r:id="rId228"/>
    <p:sldLayoutId id="2147484152" r:id="rId229"/>
    <p:sldLayoutId id="2147484153" r:id="rId230"/>
    <p:sldLayoutId id="2147484154" r:id="rId231"/>
    <p:sldLayoutId id="2147484155" r:id="rId232"/>
    <p:sldLayoutId id="2147484156" r:id="rId233"/>
    <p:sldLayoutId id="2147484157" r:id="rId234"/>
    <p:sldLayoutId id="2147484158" r:id="rId235"/>
    <p:sldLayoutId id="2147484159" r:id="rId236"/>
    <p:sldLayoutId id="2147484160" r:id="rId237"/>
    <p:sldLayoutId id="2147484161" r:id="rId238"/>
    <p:sldLayoutId id="2147484162" r:id="rId239"/>
    <p:sldLayoutId id="2147484163" r:id="rId240"/>
    <p:sldLayoutId id="2147484164" r:id="rId241"/>
    <p:sldLayoutId id="2147484165" r:id="rId242"/>
    <p:sldLayoutId id="2147484166" r:id="rId243"/>
    <p:sldLayoutId id="2147484167" r:id="rId244"/>
    <p:sldLayoutId id="2147484168" r:id="rId245"/>
    <p:sldLayoutId id="2147484169" r:id="rId246"/>
    <p:sldLayoutId id="2147484170" r:id="rId247"/>
    <p:sldLayoutId id="2147484171" r:id="rId248"/>
    <p:sldLayoutId id="2147484172" r:id="rId249"/>
    <p:sldLayoutId id="2147484173" r:id="rId250"/>
    <p:sldLayoutId id="2147484174" r:id="rId251"/>
    <p:sldLayoutId id="2147484175" r:id="rId252"/>
    <p:sldLayoutId id="2147484176" r:id="rId253"/>
    <p:sldLayoutId id="2147484177" r:id="rId254"/>
    <p:sldLayoutId id="2147484178" r:id="rId255"/>
    <p:sldLayoutId id="2147484179" r:id="rId256"/>
    <p:sldLayoutId id="2147484180" r:id="rId257"/>
    <p:sldLayoutId id="2147484181" r:id="rId258"/>
    <p:sldLayoutId id="2147484182" r:id="rId259"/>
    <p:sldLayoutId id="2147484183" r:id="rId260"/>
    <p:sldLayoutId id="2147484184" r:id="rId261"/>
    <p:sldLayoutId id="2147484185" r:id="rId262"/>
    <p:sldLayoutId id="2147484186" r:id="rId263"/>
    <p:sldLayoutId id="2147484187" r:id="rId264"/>
    <p:sldLayoutId id="2147484188" r:id="rId265"/>
    <p:sldLayoutId id="2147484189" r:id="rId266"/>
    <p:sldLayoutId id="2147484190" r:id="rId267"/>
    <p:sldLayoutId id="2147484191" r:id="rId268"/>
    <p:sldLayoutId id="2147484192" r:id="rId269"/>
    <p:sldLayoutId id="2147484193" r:id="rId270"/>
    <p:sldLayoutId id="2147484194" r:id="rId271"/>
    <p:sldLayoutId id="2147484195" r:id="rId272"/>
    <p:sldLayoutId id="2147484196" r:id="rId273"/>
    <p:sldLayoutId id="2147484197" r:id="rId274"/>
    <p:sldLayoutId id="2147484198" r:id="rId275"/>
    <p:sldLayoutId id="2147484199" r:id="rId276"/>
    <p:sldLayoutId id="2147484200" r:id="rId277"/>
    <p:sldLayoutId id="2147484201" r:id="rId278"/>
    <p:sldLayoutId id="2147484202" r:id="rId279"/>
    <p:sldLayoutId id="2147484203" r:id="rId280"/>
    <p:sldLayoutId id="2147484204" r:id="rId281"/>
    <p:sldLayoutId id="2147484205" r:id="rId282"/>
    <p:sldLayoutId id="2147484206" r:id="rId283"/>
    <p:sldLayoutId id="2147484207" r:id="rId284"/>
    <p:sldLayoutId id="2147484208" r:id="rId285"/>
    <p:sldLayoutId id="2147484209" r:id="rId286"/>
    <p:sldLayoutId id="2147484210" r:id="rId287"/>
    <p:sldLayoutId id="2147484211" r:id="rId288"/>
    <p:sldLayoutId id="2147484212" r:id="rId289"/>
    <p:sldLayoutId id="2147484213" r:id="rId290"/>
    <p:sldLayoutId id="2147484214" r:id="rId291"/>
    <p:sldLayoutId id="2147484215" r:id="rId292"/>
    <p:sldLayoutId id="2147484216" r:id="rId293"/>
    <p:sldLayoutId id="2147484217" r:id="rId294"/>
    <p:sldLayoutId id="2147484218" r:id="rId295"/>
    <p:sldLayoutId id="2147484219" r:id="rId296"/>
    <p:sldLayoutId id="2147484220" r:id="rId297"/>
    <p:sldLayoutId id="2147484221" r:id="rId298"/>
    <p:sldLayoutId id="2147484222" r:id="rId299"/>
    <p:sldLayoutId id="2147484223" r:id="rId300"/>
    <p:sldLayoutId id="2147484224" r:id="rId301"/>
    <p:sldLayoutId id="2147484225" r:id="rId302"/>
    <p:sldLayoutId id="2147484226" r:id="rId303"/>
    <p:sldLayoutId id="2147484227" r:id="rId304"/>
    <p:sldLayoutId id="2147484228" r:id="rId305"/>
    <p:sldLayoutId id="2147484229" r:id="rId306"/>
    <p:sldLayoutId id="2147484230" r:id="rId307"/>
    <p:sldLayoutId id="2147484231" r:id="rId308"/>
    <p:sldLayoutId id="2147484232" r:id="rId309"/>
    <p:sldLayoutId id="2147484233" r:id="rId310"/>
    <p:sldLayoutId id="2147484234" r:id="rId311"/>
    <p:sldLayoutId id="2147484235" r:id="rId312"/>
    <p:sldLayoutId id="2147484236" r:id="rId313"/>
    <p:sldLayoutId id="2147484237" r:id="rId314"/>
    <p:sldLayoutId id="2147484238" r:id="rId315"/>
    <p:sldLayoutId id="2147484239" r:id="rId316"/>
    <p:sldLayoutId id="2147484240" r:id="rId317"/>
  </p:sldLayoutIdLst>
  <p:transition spd="med"/>
  <p:txStyles>
    <p:titleStyle>
      <a:lvl1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33363" marR="0" indent="-233363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10000"/>
        <a:buFontTx/>
        <a:buChar char="▪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431165" marR="0" indent="-196215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637116" marR="0" indent="-237066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838993" marR="0" indent="-259556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1034370" marR="0" indent="-280307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1491570" marR="0" indent="-280307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1948770" marR="0" indent="-280308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2405970" marR="0" indent="-280308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2863170" marR="0" indent="-280308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>
                <a:solidFill>
                  <a:srgbClr val="B4DCFA"/>
                </a:solidFill>
              </a:rPr>
              <a:pPr/>
              <a:t>3/22/2020</a:t>
            </a:fld>
            <a:endParaRPr lang="en-US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16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12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78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  <p:sldLayoutId id="2147484256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 8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7234036" y="6440849"/>
            <a:ext cx="1645920" cy="300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" name="Group 19"/>
          <p:cNvGrpSpPr/>
          <p:nvPr/>
        </p:nvGrpSpPr>
        <p:grpSpPr>
          <a:xfrm>
            <a:off x="-137160" y="-137159"/>
            <a:ext cx="9418319" cy="7132319"/>
            <a:chOff x="0" y="1"/>
            <a:chExt cx="9418318" cy="7132318"/>
          </a:xfrm>
        </p:grpSpPr>
        <p:sp>
          <p:nvSpPr>
            <p:cNvPr id="3" name="Straight Connector 11"/>
            <p:cNvSpPr/>
            <p:nvPr/>
          </p:nvSpPr>
          <p:spPr>
            <a:xfrm flipV="1">
              <a:off x="822960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Straight Connector 12"/>
            <p:cNvSpPr/>
            <p:nvPr/>
          </p:nvSpPr>
          <p:spPr>
            <a:xfrm flipV="1">
              <a:off x="859535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Straight Connector 13"/>
            <p:cNvSpPr/>
            <p:nvPr/>
          </p:nvSpPr>
          <p:spPr>
            <a:xfrm flipV="1">
              <a:off x="822960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Straight Connector 14"/>
            <p:cNvSpPr/>
            <p:nvPr/>
          </p:nvSpPr>
          <p:spPr>
            <a:xfrm flipV="1">
              <a:off x="859535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Straight Connector 15"/>
            <p:cNvSpPr/>
            <p:nvPr/>
          </p:nvSpPr>
          <p:spPr>
            <a:xfrm flipV="1">
              <a:off x="461771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Straight Connector 16"/>
            <p:cNvSpPr/>
            <p:nvPr/>
          </p:nvSpPr>
          <p:spPr>
            <a:xfrm flipV="1">
              <a:off x="461771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traight Connector 17"/>
            <p:cNvSpPr/>
            <p:nvPr/>
          </p:nvSpPr>
          <p:spPr>
            <a:xfrm flipV="1">
              <a:off x="4800599" y="1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traight Connector 18"/>
            <p:cNvSpPr/>
            <p:nvPr/>
          </p:nvSpPr>
          <p:spPr>
            <a:xfrm flipV="1">
              <a:off x="4800599" y="7040880"/>
              <a:ext cx="1" cy="91440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Straight Connector 27"/>
            <p:cNvSpPr/>
            <p:nvPr/>
          </p:nvSpPr>
          <p:spPr>
            <a:xfrm>
              <a:off x="9326879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traight Connector 28"/>
            <p:cNvSpPr/>
            <p:nvPr/>
          </p:nvSpPr>
          <p:spPr>
            <a:xfrm>
              <a:off x="9326879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Straight Connector 29"/>
            <p:cNvSpPr/>
            <p:nvPr/>
          </p:nvSpPr>
          <p:spPr>
            <a:xfrm>
              <a:off x="0" y="164592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Straight Connector 30"/>
            <p:cNvSpPr/>
            <p:nvPr/>
          </p:nvSpPr>
          <p:spPr>
            <a:xfrm>
              <a:off x="0" y="6172199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Straight Connector 22"/>
            <p:cNvSpPr/>
            <p:nvPr/>
          </p:nvSpPr>
          <p:spPr>
            <a:xfrm>
              <a:off x="9326879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Straight Connector 23"/>
            <p:cNvSpPr/>
            <p:nvPr/>
          </p:nvSpPr>
          <p:spPr>
            <a:xfrm>
              <a:off x="0" y="594360"/>
              <a:ext cx="91440" cy="1"/>
            </a:xfrm>
            <a:prstGeom prst="line">
              <a:avLst/>
            </a:prstGeom>
            <a:noFill/>
            <a:ln w="6350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85800" y="6629400"/>
            <a:ext cx="110608" cy="1077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700">
                <a:solidFill>
                  <a:schemeClr val="accent5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7F7F7F"/>
                </a:solidFill>
                <a:latin typeface="Arial"/>
                <a:cs typeface="Arial"/>
                <a:sym typeface="Arial"/>
              </a:rPr>
              <a:pPr hangingPunct="0"/>
              <a:t>‹#›</a:t>
            </a:fld>
            <a:endParaRPr kern="0">
              <a:solidFill>
                <a:srgbClr val="7F7F7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54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  <p:sldLayoutId id="2147484271" r:id="rId14"/>
    <p:sldLayoutId id="2147484272" r:id="rId15"/>
    <p:sldLayoutId id="2147484273" r:id="rId16"/>
    <p:sldLayoutId id="2147484274" r:id="rId17"/>
    <p:sldLayoutId id="2147484275" r:id="rId18"/>
    <p:sldLayoutId id="2147484276" r:id="rId19"/>
    <p:sldLayoutId id="2147484277" r:id="rId20"/>
    <p:sldLayoutId id="2147484278" r:id="rId21"/>
    <p:sldLayoutId id="2147484279" r:id="rId22"/>
    <p:sldLayoutId id="2147484280" r:id="rId23"/>
    <p:sldLayoutId id="2147484281" r:id="rId24"/>
    <p:sldLayoutId id="2147484282" r:id="rId25"/>
    <p:sldLayoutId id="2147484283" r:id="rId26"/>
    <p:sldLayoutId id="2147484284" r:id="rId27"/>
    <p:sldLayoutId id="2147484285" r:id="rId28"/>
    <p:sldLayoutId id="2147484286" r:id="rId29"/>
    <p:sldLayoutId id="2147484287" r:id="rId30"/>
    <p:sldLayoutId id="2147484288" r:id="rId31"/>
    <p:sldLayoutId id="2147484289" r:id="rId32"/>
    <p:sldLayoutId id="2147484290" r:id="rId33"/>
    <p:sldLayoutId id="2147484291" r:id="rId34"/>
    <p:sldLayoutId id="2147484292" r:id="rId35"/>
  </p:sldLayoutIdLst>
  <p:transition spd="med"/>
  <p:txStyles>
    <p:titleStyle>
      <a:lvl1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452437" marR="0" indent="-452437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AutoNum type="arabicPeriod"/>
        <a:tabLst>
          <a:tab pos="3987800" algn="r"/>
          <a:tab pos="8229600" algn="r"/>
        </a:tabLst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61471" marR="0" indent="-309033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–"/>
        <a:tabLst>
          <a:tab pos="3987800" algn="r"/>
          <a:tab pos="8229600" algn="r"/>
        </a:tabLst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029493" marR="0" indent="-345281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–"/>
        <a:tabLst>
          <a:tab pos="3987800" algn="r"/>
          <a:tab pos="8229600" algn="r"/>
        </a:tabLst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262062" marR="0" indent="-347662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–"/>
        <a:tabLst>
          <a:tab pos="3987800" algn="r"/>
          <a:tab pos="8229600" algn="r"/>
        </a:tabLst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1479550" marR="0" indent="-333375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–"/>
        <a:tabLst>
          <a:tab pos="3987800" algn="r"/>
          <a:tab pos="8229600" algn="r"/>
        </a:tabLst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>
          <a:tab pos="3987800" algn="r"/>
          <a:tab pos="8229600" algn="r"/>
        </a:tabLst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>
          <a:tab pos="3987800" algn="r"/>
          <a:tab pos="8229600" algn="r"/>
        </a:tabLst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>
          <a:tab pos="3987800" algn="r"/>
          <a:tab pos="8229600" algn="r"/>
        </a:tabLst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>
          <a:tab pos="3987800" algn="r"/>
          <a:tab pos="8229600" algn="r"/>
        </a:tabLst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image" Target="../media/image38.png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slideLayout" Target="../slideLayouts/slideLayout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oleObject" Target="../embeddings/Microsoft_Excel_97-2003_Worksheet1.xls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image" Target="../media/image37.emf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oleObject" Target="../embeddings/oleObject1.bin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5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11564" y="-243408"/>
            <a:ext cx="797242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95536" y="548680"/>
            <a:ext cx="8208913" cy="583264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Новые подходы к лечению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обструктивных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заболеваний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легких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БАШКИРСКИЙ </a:t>
            </a:r>
            <a:r>
              <a:rPr lang="ru-RU" sz="1600" dirty="0"/>
              <a:t>ГОСУДАРСТВЕННЫЙ МЕДИЦИНСКИЙ </a:t>
            </a:r>
            <a:r>
              <a:rPr lang="ru-RU" sz="1600" dirty="0" err="1"/>
              <a:t>УНИВерСИТЕТ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кафедра терапии и общей врачебной практики с курсом гериатрии  ИДПО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Козырева Л.С., доцент, к.м.н.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Факторы риска (внутренние)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Генетические (альфа-1-антитрипсин) – встречается лишь у малой части популяции, но ярко иллюстрирует взаимное влияние внешних и внутренних факторов, приводящих к развитию ХОБЛ.</a:t>
            </a:r>
          </a:p>
          <a:p>
            <a:pPr eaLnBrk="1" hangingPunct="1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развития легких</a:t>
            </a:r>
          </a:p>
          <a:p>
            <a:pPr eaLnBrk="1" hangingPunct="1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Ускоренное старение.</a:t>
            </a:r>
          </a:p>
          <a:p>
            <a:pPr eaLnBrk="1" hangingPunct="1">
              <a:defRPr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3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Эпидемиология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79512" y="1412776"/>
            <a:ext cx="8856984" cy="51125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ХОБЛ является глобальной проблемой. В некоторых странах мира распространенность ХОБЛ очень высока (свыше 20% в Чили), в других – меньше (около 6% в Мексике).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Причинами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такой вариабельности служат различия в образе жизни людей, их поведении и контакте с разнообразными повреждающими агентами.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Распространенность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ХОБЛ II стадии и выше, по данным глобального исследования BOLD, среди лиц старше 40 лет составила 10,1±4,8%; в том числе для мужчин – 11,8±7,9% и для женщин – 8,5±5,8%.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недавно опубликованном поперечном, популяционном эпидемиологическом исследовании, проведенном в 12 регионах России (в рамках программы GARD), и включавшем 7164 человека (средний возраст 43.4 года), распространенность ХОБЛ среди лиц с респираторными симптомами составила 21.8%, а среди лиц общей популяции − 15.3%.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503238" y="333375"/>
            <a:ext cx="8640762" cy="61912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ВОЗ, сегодня ХОБЛ является 3-й лидирующей причиной смерти в мире, ежегодно от ХОБЛ умирает около 2.8 млн человек, что составляет 4.8% всех причин смерти.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 летальность от ХОБЛ значительно варьирует: от 0.20 на 100.000 населения в Греции, Швеции, Исландии и Норвегии, до 80 на 100.000 в Румынии.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недавно опубликованным, глобальная летальность от ХОБЛ за период от 1990 г до 2010 г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изменилась: среднее число пациентов, ежегодно умирающих от ХОБЛ, колеблется между 3 млн и 2.8 млн человек. 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причиной смерти пациентов ХОБЛ является прогрессирование основного заболевания; около 50-80% больных ХОБЛ умирают от респираторных причин, либо во время обострений ХОБЛ, либо от опухолей легких (от 8.5 до 27%), либо от других респираторных проблем.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3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Line 2"/>
          <p:cNvSpPr>
            <a:spLocks noChangeShapeType="1"/>
          </p:cNvSpPr>
          <p:nvPr/>
        </p:nvSpPr>
        <p:spPr bwMode="blackWhite">
          <a:xfrm>
            <a:off x="4584700" y="1801813"/>
            <a:ext cx="0" cy="1905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94947" name="AutoShape 3"/>
          <p:cNvSpPr>
            <a:spLocks noChangeArrowheads="1"/>
          </p:cNvSpPr>
          <p:nvPr/>
        </p:nvSpPr>
        <p:spPr bwMode="auto">
          <a:xfrm>
            <a:off x="3590927" y="1154113"/>
            <a:ext cx="1839913" cy="584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19050" algn="ctr">
            <a:solidFill>
              <a:srgbClr val="4F81BD"/>
            </a:solidFill>
            <a:round/>
            <a:headEnd/>
            <a:tailEnd/>
          </a:ln>
          <a:effectLst>
            <a:outerShdw dist="71842" dir="2700000" algn="ctr" rotWithShape="0">
              <a:srgbClr val="4F81BD">
                <a:alpha val="50000"/>
              </a:srgbClr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ru-RU"/>
          </a:p>
        </p:txBody>
      </p:sp>
      <p:sp>
        <p:nvSpPr>
          <p:cNvPr id="594948" name="Rectangle 4"/>
          <p:cNvSpPr>
            <a:spLocks noGrp="1"/>
          </p:cNvSpPr>
          <p:nvPr>
            <p:ph type="title"/>
          </p:nvPr>
        </p:nvSpPr>
        <p:spPr>
          <a:xfrm>
            <a:off x="373065" y="15875"/>
            <a:ext cx="8226425" cy="9382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Клиническое течение ХОБЛ</a:t>
            </a:r>
            <a:endParaRPr lang="en-US" dirty="0"/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blackWhite">
          <a:xfrm>
            <a:off x="6405563" y="3757616"/>
            <a:ext cx="38100" cy="4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blackWhite">
          <a:xfrm>
            <a:off x="3842898" y="3779838"/>
            <a:ext cx="14439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dirty="0"/>
              <a:t>Качество жизни,</a:t>
            </a:r>
          </a:p>
          <a:p>
            <a:pPr algn="ctr" eaLnBrk="0" hangingPunct="0"/>
            <a:r>
              <a:rPr lang="ru-RU" sz="1400" dirty="0"/>
              <a:t> связанное </a:t>
            </a:r>
          </a:p>
          <a:p>
            <a:pPr algn="ctr" eaLnBrk="0" hangingPunct="0"/>
            <a:r>
              <a:rPr lang="ru-RU" sz="1400" dirty="0"/>
              <a:t>со здоровьем</a:t>
            </a:r>
            <a:endParaRPr lang="en-US" sz="1400" dirty="0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blackWhite">
          <a:xfrm flipH="1" flipV="1">
            <a:off x="2549525" y="4432308"/>
            <a:ext cx="635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blackWhite">
          <a:xfrm>
            <a:off x="1392960" y="5902325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800" b="1" dirty="0" err="1">
                <a:solidFill>
                  <a:srgbClr val="FFFF00"/>
                </a:solidFill>
              </a:rPr>
              <a:t>Инвалидизация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blackWhite">
          <a:xfrm>
            <a:off x="3346452" y="5888041"/>
            <a:ext cx="2852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800" b="1" dirty="0">
                <a:solidFill>
                  <a:srgbClr val="FFFF00"/>
                </a:solidFill>
              </a:rPr>
              <a:t>Прогрессирование заболевания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blackWhite">
          <a:xfrm>
            <a:off x="6199188" y="5888038"/>
            <a:ext cx="1901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800" b="1" dirty="0">
                <a:solidFill>
                  <a:srgbClr val="FFFF00"/>
                </a:solidFill>
              </a:rPr>
              <a:t>Смерть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8922" name="Oval 11"/>
          <p:cNvSpPr>
            <a:spLocks noChangeArrowheads="1"/>
          </p:cNvSpPr>
          <p:nvPr/>
        </p:nvSpPr>
        <p:spPr bwMode="blackWhite">
          <a:xfrm>
            <a:off x="2411413" y="3915878"/>
            <a:ext cx="4165600" cy="480399"/>
          </a:xfrm>
          <a:prstGeom prst="ellips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ru-RU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blackWhite">
          <a:xfrm>
            <a:off x="4597400" y="2779721"/>
            <a:ext cx="0" cy="3016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38939" name="Group 27"/>
          <p:cNvGrpSpPr>
            <a:grpSpLocks/>
          </p:cNvGrpSpPr>
          <p:nvPr/>
        </p:nvGrpSpPr>
        <p:grpSpPr bwMode="auto">
          <a:xfrm>
            <a:off x="1890714" y="1903417"/>
            <a:ext cx="5386387" cy="900113"/>
            <a:chOff x="1191" y="1199"/>
            <a:chExt cx="3393" cy="567"/>
          </a:xfrm>
        </p:grpSpPr>
        <p:sp>
          <p:nvSpPr>
            <p:cNvPr id="38935" name="Text Box 14"/>
            <p:cNvSpPr txBox="1">
              <a:spLocks noChangeArrowheads="1"/>
            </p:cNvSpPr>
            <p:nvPr/>
          </p:nvSpPr>
          <p:spPr bwMode="blackWhite">
            <a:xfrm>
              <a:off x="2371" y="1366"/>
              <a:ext cx="10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ru-RU" sz="1800" b="0" dirty="0">
                  <a:latin typeface="Franklin Gothic Medium" pitchFamily="34" charset="0"/>
                </a:rPr>
                <a:t>Захват воздуха</a:t>
              </a:r>
              <a:endParaRPr lang="en-US" sz="1800" b="0" dirty="0">
                <a:latin typeface="Franklin Gothic Medium" pitchFamily="34" charset="0"/>
              </a:endParaRPr>
            </a:p>
          </p:txBody>
        </p:sp>
        <p:sp>
          <p:nvSpPr>
            <p:cNvPr id="38936" name="Text Box 15"/>
            <p:cNvSpPr txBox="1">
              <a:spLocks noChangeArrowheads="1"/>
            </p:cNvSpPr>
            <p:nvPr/>
          </p:nvSpPr>
          <p:spPr bwMode="blackWhite">
            <a:xfrm>
              <a:off x="1191" y="1199"/>
              <a:ext cx="33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ru-RU" sz="1800" b="0" dirty="0">
                  <a:latin typeface="Franklin Gothic Medium" pitchFamily="34" charset="0"/>
                </a:rPr>
                <a:t>Ограничение  воздушного потока при выдохе</a:t>
              </a:r>
              <a:endParaRPr lang="en-US" sz="1800" b="0" dirty="0">
                <a:latin typeface="Franklin Gothic Medium" pitchFamily="34" charset="0"/>
              </a:endParaRPr>
            </a:p>
          </p:txBody>
        </p:sp>
        <p:sp>
          <p:nvSpPr>
            <p:cNvPr id="38937" name="Text Box 16"/>
            <p:cNvSpPr txBox="1">
              <a:spLocks noChangeArrowheads="1"/>
            </p:cNvSpPr>
            <p:nvPr/>
          </p:nvSpPr>
          <p:spPr bwMode="blackWhite">
            <a:xfrm>
              <a:off x="2336" y="1533"/>
              <a:ext cx="11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ru-RU" sz="1800" b="0" dirty="0">
                  <a:latin typeface="Franklin Gothic Medium" pitchFamily="34" charset="0"/>
                </a:rPr>
                <a:t>Гиперинфляция</a:t>
              </a:r>
              <a:endParaRPr lang="en-US" sz="1800" b="0" dirty="0">
                <a:latin typeface="Franklin Gothic Medium" pitchFamily="34" charset="0"/>
              </a:endParaRPr>
            </a:p>
          </p:txBody>
        </p:sp>
      </p:grpSp>
      <p:sp>
        <p:nvSpPr>
          <p:cNvPr id="38925" name="AutoShape 17"/>
          <p:cNvSpPr>
            <a:spLocks/>
          </p:cNvSpPr>
          <p:nvPr/>
        </p:nvSpPr>
        <p:spPr bwMode="auto">
          <a:xfrm rot="-5400000">
            <a:off x="4265617" y="2725738"/>
            <a:ext cx="828675" cy="5527675"/>
          </a:xfrm>
          <a:prstGeom prst="leftBrace">
            <a:avLst>
              <a:gd name="adj1" fmla="val 55587"/>
              <a:gd name="adj2" fmla="val 50000"/>
            </a:avLst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ru-RU"/>
          </a:p>
        </p:txBody>
      </p:sp>
      <p:sp>
        <p:nvSpPr>
          <p:cNvPr id="38926" name="Arc 18"/>
          <p:cNvSpPr>
            <a:spLocks/>
          </p:cNvSpPr>
          <p:nvPr/>
        </p:nvSpPr>
        <p:spPr bwMode="auto">
          <a:xfrm rot="7341330" flipH="1" flipV="1">
            <a:off x="2008188" y="1752602"/>
            <a:ext cx="1035050" cy="752475"/>
          </a:xfrm>
          <a:custGeom>
            <a:avLst/>
            <a:gdLst>
              <a:gd name="T0" fmla="*/ 0 w 33142"/>
              <a:gd name="T1" fmla="*/ 99769 h 25206"/>
              <a:gd name="T2" fmla="*/ 1025587 w 33142"/>
              <a:gd name="T3" fmla="*/ 752475 h 25206"/>
              <a:gd name="T4" fmla="*/ 360465 w 33142"/>
              <a:gd name="T5" fmla="*/ 644825 h 25206"/>
              <a:gd name="T6" fmla="*/ 0 60000 65536"/>
              <a:gd name="T7" fmla="*/ 0 60000 65536"/>
              <a:gd name="T8" fmla="*/ 0 60000 65536"/>
              <a:gd name="T9" fmla="*/ 0 w 33142"/>
              <a:gd name="T10" fmla="*/ 0 h 25206"/>
              <a:gd name="T11" fmla="*/ 33142 w 33142"/>
              <a:gd name="T12" fmla="*/ 25206 h 25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42" h="25206" fill="none" extrusionOk="0">
                <a:moveTo>
                  <a:pt x="0" y="3342"/>
                </a:moveTo>
                <a:cubicBezTo>
                  <a:pt x="3453" y="1158"/>
                  <a:pt x="7456" y="-1"/>
                  <a:pt x="11542" y="0"/>
                </a:cubicBezTo>
                <a:cubicBezTo>
                  <a:pt x="23471" y="0"/>
                  <a:pt x="33142" y="9670"/>
                  <a:pt x="33142" y="21600"/>
                </a:cubicBezTo>
                <a:cubicBezTo>
                  <a:pt x="33142" y="22808"/>
                  <a:pt x="33040" y="24014"/>
                  <a:pt x="32838" y="25205"/>
                </a:cubicBezTo>
              </a:path>
              <a:path w="33142" h="25206" stroke="0" extrusionOk="0">
                <a:moveTo>
                  <a:pt x="0" y="3342"/>
                </a:moveTo>
                <a:cubicBezTo>
                  <a:pt x="3453" y="1158"/>
                  <a:pt x="7456" y="-1"/>
                  <a:pt x="11542" y="0"/>
                </a:cubicBezTo>
                <a:cubicBezTo>
                  <a:pt x="23471" y="0"/>
                  <a:pt x="33142" y="9670"/>
                  <a:pt x="33142" y="21600"/>
                </a:cubicBezTo>
                <a:cubicBezTo>
                  <a:pt x="33142" y="22808"/>
                  <a:pt x="33040" y="24014"/>
                  <a:pt x="32838" y="25205"/>
                </a:cubicBezTo>
                <a:lnTo>
                  <a:pt x="11542" y="21600"/>
                </a:lnTo>
                <a:close/>
              </a:path>
            </a:pathLst>
          </a:custGeom>
          <a:noFill/>
          <a:ln w="31750">
            <a:solidFill>
              <a:srgbClr val="C0C0C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ru-RU"/>
          </a:p>
        </p:txBody>
      </p:sp>
      <p:sp>
        <p:nvSpPr>
          <p:cNvPr id="38927" name="Arc 19"/>
          <p:cNvSpPr>
            <a:spLocks/>
          </p:cNvSpPr>
          <p:nvPr/>
        </p:nvSpPr>
        <p:spPr bwMode="auto">
          <a:xfrm rot="13181054" flipH="1">
            <a:off x="1997075" y="2746375"/>
            <a:ext cx="1220788" cy="679450"/>
          </a:xfrm>
          <a:custGeom>
            <a:avLst/>
            <a:gdLst>
              <a:gd name="T0" fmla="*/ 0 w 32470"/>
              <a:gd name="T1" fmla="*/ 158475 h 21600"/>
              <a:gd name="T2" fmla="*/ 1220788 w 32470"/>
              <a:gd name="T3" fmla="*/ 334252 h 21600"/>
              <a:gd name="T4" fmla="*/ 521326 w 32470"/>
              <a:gd name="T5" fmla="*/ 679450 h 21600"/>
              <a:gd name="T6" fmla="*/ 0 60000 65536"/>
              <a:gd name="T7" fmla="*/ 0 60000 65536"/>
              <a:gd name="T8" fmla="*/ 0 60000 65536"/>
              <a:gd name="T9" fmla="*/ 0 w 32470"/>
              <a:gd name="T10" fmla="*/ 0 h 21600"/>
              <a:gd name="T11" fmla="*/ 32470 w 324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70" h="21600" fill="none" extrusionOk="0">
                <a:moveTo>
                  <a:pt x="0" y="5038"/>
                </a:moveTo>
                <a:cubicBezTo>
                  <a:pt x="3887" y="1783"/>
                  <a:pt x="8795" y="-1"/>
                  <a:pt x="13866" y="0"/>
                </a:cubicBezTo>
                <a:cubicBezTo>
                  <a:pt x="21510" y="0"/>
                  <a:pt x="28586" y="4041"/>
                  <a:pt x="32470" y="10625"/>
                </a:cubicBezTo>
              </a:path>
              <a:path w="32470" h="21600" stroke="0" extrusionOk="0">
                <a:moveTo>
                  <a:pt x="0" y="5038"/>
                </a:moveTo>
                <a:cubicBezTo>
                  <a:pt x="3887" y="1783"/>
                  <a:pt x="8795" y="-1"/>
                  <a:pt x="13866" y="0"/>
                </a:cubicBezTo>
                <a:cubicBezTo>
                  <a:pt x="21510" y="0"/>
                  <a:pt x="28586" y="4041"/>
                  <a:pt x="32470" y="10625"/>
                </a:cubicBezTo>
                <a:lnTo>
                  <a:pt x="13866" y="21600"/>
                </a:lnTo>
                <a:close/>
              </a:path>
            </a:pathLst>
          </a:custGeom>
          <a:noFill/>
          <a:ln w="31750">
            <a:solidFill>
              <a:srgbClr val="C0C0C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ru-RU"/>
          </a:p>
        </p:txBody>
      </p:sp>
      <p:pic>
        <p:nvPicPr>
          <p:cNvPr id="3892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064" y="3154366"/>
            <a:ext cx="21066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965" name="AutoShape 21"/>
          <p:cNvSpPr>
            <a:spLocks noChangeArrowheads="1"/>
          </p:cNvSpPr>
          <p:nvPr/>
        </p:nvSpPr>
        <p:spPr bwMode="auto">
          <a:xfrm>
            <a:off x="804863" y="3876675"/>
            <a:ext cx="2792412" cy="495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D1F0">
                  <a:gamma/>
                  <a:tint val="53725"/>
                  <a:invGamma/>
                </a:srgbClr>
              </a:gs>
              <a:gs pos="100000">
                <a:srgbClr val="82D1F0"/>
              </a:gs>
            </a:gsLst>
            <a:lin ang="5400000" scaled="1"/>
          </a:gradFill>
          <a:ln w="19050">
            <a:solidFill>
              <a:srgbClr val="4F81BD"/>
            </a:solidFill>
            <a:round/>
            <a:headEnd/>
            <a:tailEnd/>
          </a:ln>
          <a:effectLst>
            <a:outerShdw dist="71842" dir="2700000" algn="ctr" rotWithShape="0">
              <a:srgbClr val="4F81BD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Ухудшение физической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 формы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94966" name="AutoShape 22"/>
          <p:cNvSpPr>
            <a:spLocks noChangeArrowheads="1"/>
          </p:cNvSpPr>
          <p:nvPr/>
        </p:nvSpPr>
        <p:spPr bwMode="auto">
          <a:xfrm>
            <a:off x="5486400" y="3916363"/>
            <a:ext cx="2497138" cy="455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D1F0">
                  <a:gamma/>
                  <a:tint val="53725"/>
                  <a:invGamma/>
                </a:srgbClr>
              </a:gs>
              <a:gs pos="100000">
                <a:srgbClr val="82D1F0"/>
              </a:gs>
            </a:gsLst>
            <a:lin ang="5400000" scaled="1"/>
          </a:gradFill>
          <a:ln w="19050">
            <a:solidFill>
              <a:srgbClr val="4F81BD"/>
            </a:solidFill>
            <a:round/>
            <a:headEnd/>
            <a:tailEnd/>
          </a:ln>
          <a:effectLst>
            <a:outerShdw dist="71842" dir="2700000" algn="ctr" rotWithShape="0">
              <a:srgbClr val="4F81BD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Снижение активности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94967" name="AutoShape 23"/>
          <p:cNvSpPr>
            <a:spLocks noChangeArrowheads="1"/>
          </p:cNvSpPr>
          <p:nvPr/>
        </p:nvSpPr>
        <p:spPr bwMode="auto">
          <a:xfrm>
            <a:off x="3316292" y="4703763"/>
            <a:ext cx="2484437" cy="768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D1F0">
                  <a:gamma/>
                  <a:tint val="53725"/>
                  <a:invGamma/>
                </a:srgbClr>
              </a:gs>
              <a:gs pos="100000">
                <a:srgbClr val="82D1F0"/>
              </a:gs>
            </a:gsLst>
            <a:lin ang="5400000" scaled="1"/>
          </a:gradFill>
          <a:ln w="19050">
            <a:solidFill>
              <a:srgbClr val="4F81BD"/>
            </a:solidFill>
            <a:round/>
            <a:headEnd/>
            <a:tailEnd/>
          </a:ln>
          <a:effectLst>
            <a:outerShdw dist="71842" dir="2700000" algn="ctr" rotWithShape="0">
              <a:srgbClr val="4F81BD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Снижение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переносимости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физических нагрузок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94968" name="AutoShape 24"/>
          <p:cNvSpPr>
            <a:spLocks noChangeArrowheads="1"/>
          </p:cNvSpPr>
          <p:nvPr/>
        </p:nvSpPr>
        <p:spPr bwMode="auto">
          <a:xfrm>
            <a:off x="1073151" y="2435234"/>
            <a:ext cx="1930400" cy="461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D1F0">
                  <a:gamma/>
                  <a:tint val="53725"/>
                  <a:invGamma/>
                </a:srgbClr>
              </a:gs>
              <a:gs pos="100000">
                <a:srgbClr val="82D1F0"/>
              </a:gs>
            </a:gsLst>
            <a:lin ang="5400000" scaled="1"/>
          </a:gradFill>
          <a:ln w="19050">
            <a:solidFill>
              <a:srgbClr val="4F81BD"/>
            </a:solidFill>
            <a:round/>
            <a:headEnd/>
            <a:tailEnd/>
          </a:ln>
          <a:effectLst>
            <a:outerShdw dist="71842" dir="2700000" algn="ctr" rotWithShape="0">
              <a:srgbClr val="4F81BD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Обострения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8933" name="Text Box 25"/>
          <p:cNvSpPr txBox="1">
            <a:spLocks noChangeArrowheads="1"/>
          </p:cNvSpPr>
          <p:nvPr/>
        </p:nvSpPr>
        <p:spPr bwMode="blackWhite">
          <a:xfrm>
            <a:off x="3043238" y="1219200"/>
            <a:ext cx="2852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bg1"/>
                </a:solidFill>
              </a:rPr>
              <a:t>ХОБЛ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8934" name="TextBox 25"/>
          <p:cNvSpPr txBox="1">
            <a:spLocks noChangeArrowheads="1"/>
          </p:cNvSpPr>
          <p:nvPr/>
        </p:nvSpPr>
        <p:spPr bwMode="auto">
          <a:xfrm>
            <a:off x="3611834" y="3257550"/>
            <a:ext cx="1801813" cy="3429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1800" b="1" dirty="0">
                <a:solidFill>
                  <a:srgbClr val="002060"/>
                </a:solidFill>
              </a:rPr>
              <a:t>Одышка</a:t>
            </a:r>
          </a:p>
        </p:txBody>
      </p:sp>
    </p:spTree>
    <p:extLst>
      <p:ext uri="{BB962C8B-B14F-4D97-AF65-F5344CB8AC3E}">
        <p14:creationId xmlns:p14="http://schemas.microsoft.com/office/powerpoint/2010/main" val="248376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dirty="0" smtClean="0">
                <a:solidFill>
                  <a:schemeClr val="tx1"/>
                </a:solidFill>
                <a:latin typeface="Comic Sans MS" pitchFamily="66" charset="0"/>
              </a:rPr>
              <a:t>В зависимости от доминирования патогенетических механизмов и сопутствующих болезней при ХОБЛ </a:t>
            </a:r>
            <a:br>
              <a:rPr lang="ru-RU" alt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Comic Sans MS" pitchFamily="66" charset="0"/>
              </a:rPr>
              <a:t>началась тенденция выделения разных </a:t>
            </a:r>
            <a:r>
              <a:rPr lang="ru-RU" alt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фенотипов ХОБЛ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411761"/>
            <a:ext cx="8229600" cy="404157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dirty="0" err="1" smtClean="0">
                <a:latin typeface="Comic Sans MS" pitchFamily="66" charset="0"/>
              </a:rPr>
              <a:t>Бронхитический</a:t>
            </a:r>
            <a:endParaRPr lang="ru-RU" altLang="ru-RU" sz="2400" dirty="0" smtClean="0">
              <a:latin typeface="Comic Sans MS" pitchFamily="66" charset="0"/>
            </a:endParaRPr>
          </a:p>
          <a:p>
            <a:pPr eaLnBrk="1" hangingPunct="1"/>
            <a:r>
              <a:rPr lang="ru-RU" altLang="ru-RU" sz="2400" dirty="0" smtClean="0">
                <a:latin typeface="Comic Sans MS" pitchFamily="66" charset="0"/>
              </a:rPr>
              <a:t>Эмфизематозный</a:t>
            </a:r>
          </a:p>
          <a:p>
            <a:pPr eaLnBrk="1" hangingPunct="1"/>
            <a:r>
              <a:rPr lang="ru-RU" altLang="ru-RU" sz="2400" dirty="0" smtClean="0">
                <a:latin typeface="Comic Sans MS" pitchFamily="66" charset="0"/>
              </a:rPr>
              <a:t>ХОБЛ+БА</a:t>
            </a:r>
          </a:p>
          <a:p>
            <a:pPr eaLnBrk="1" hangingPunct="1"/>
            <a:r>
              <a:rPr lang="ru-RU" altLang="ru-RU" sz="2400" dirty="0" smtClean="0">
                <a:latin typeface="Comic Sans MS" pitchFamily="66" charset="0"/>
              </a:rPr>
              <a:t>ХОБЛ с эозинофилией</a:t>
            </a:r>
          </a:p>
          <a:p>
            <a:pPr eaLnBrk="1" hangingPunct="1"/>
            <a:r>
              <a:rPr lang="ru-RU" altLang="ru-RU" sz="2400" dirty="0" smtClean="0">
                <a:latin typeface="Comic Sans MS" pitchFamily="66" charset="0"/>
              </a:rPr>
              <a:t>ХОБЛ+ИБС</a:t>
            </a:r>
          </a:p>
          <a:p>
            <a:pPr eaLnBrk="1" hangingPunct="1"/>
            <a:r>
              <a:rPr lang="ru-RU" altLang="ru-RU" sz="2400" dirty="0" smtClean="0">
                <a:latin typeface="Comic Sans MS" pitchFamily="66" charset="0"/>
              </a:rPr>
              <a:t>ХОБЛ+артериальная гипертензия</a:t>
            </a:r>
          </a:p>
          <a:p>
            <a:pPr eaLnBrk="1" hangingPunct="1"/>
            <a:r>
              <a:rPr lang="ru-RU" altLang="ru-RU" sz="2400" dirty="0" err="1" smtClean="0">
                <a:latin typeface="Comic Sans MS" pitchFamily="66" charset="0"/>
              </a:rPr>
              <a:t>ХОБЛ+диабет</a:t>
            </a:r>
            <a:endParaRPr lang="ru-RU" altLang="ru-RU" sz="2400" dirty="0" smtClean="0">
              <a:latin typeface="Comic Sans MS" pitchFamily="66" charset="0"/>
            </a:endParaRPr>
          </a:p>
          <a:p>
            <a:pPr eaLnBrk="1" hangingPunct="1"/>
            <a:r>
              <a:rPr lang="ru-RU" altLang="ru-RU" sz="2400" dirty="0" err="1" smtClean="0">
                <a:latin typeface="Comic Sans MS" pitchFamily="66" charset="0"/>
              </a:rPr>
              <a:t>ХОБЛ+гастроэзафагеальный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рефлюкс</a:t>
            </a:r>
            <a:endParaRPr lang="ru-RU" altLang="ru-RU" sz="2400" dirty="0" smtClean="0">
              <a:latin typeface="Comic Sans MS" pitchFamily="66" charset="0"/>
            </a:endParaRPr>
          </a:p>
          <a:p>
            <a:pPr eaLnBrk="1" hangingPunct="1"/>
            <a:r>
              <a:rPr lang="ru-RU" altLang="ru-RU" sz="2400" dirty="0" smtClean="0">
                <a:latin typeface="Comic Sans MS" pitchFamily="66" charset="0"/>
              </a:rPr>
              <a:t>И т.д.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3260" y="6453337"/>
            <a:ext cx="83491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P-R. </a:t>
            </a:r>
            <a:r>
              <a:rPr lang="fr-FR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Burgel</a:t>
            </a:r>
            <a:r>
              <a:rPr lang="fr-FR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J-L. </a:t>
            </a:r>
            <a:r>
              <a:rPr lang="fr-FR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Paillasseur</a:t>
            </a:r>
            <a:r>
              <a:rPr lang="fr-FR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D. </a:t>
            </a:r>
            <a:r>
              <a:rPr lang="fr-FR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Caillaud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 al</a:t>
            </a:r>
            <a:r>
              <a:rPr lang="pt-BR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Clinical COPD phenotypes: a novel </a:t>
            </a:r>
            <a:r>
              <a:rPr lang="en-US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approach using principal component and cluster analyses. </a:t>
            </a:r>
            <a:r>
              <a:rPr lang="fr-FR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</a:t>
            </a:r>
            <a:r>
              <a:rPr lang="fr-FR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Respir</a:t>
            </a:r>
            <a:r>
              <a:rPr lang="fr-FR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 2010; 36: 531–539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Garcia-Aymerich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J, </a:t>
            </a:r>
            <a:r>
              <a:rPr lang="ru-RU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Agusti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А, </a:t>
            </a:r>
            <a:r>
              <a:rPr lang="ru-RU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Barberа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JA </a:t>
            </a:r>
            <a:r>
              <a:rPr lang="ru-RU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Phenotypic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Heterogeneity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Chronic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Obstructive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Pulmonary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Arch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Bronconeumol</a:t>
            </a:r>
            <a:r>
              <a:rPr lang="ru-RU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2009; 45: 133–42. </a:t>
            </a:r>
            <a:r>
              <a:rPr lang="sv-SE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Han1 M., Agusti A, Pcalverleye M.</a:t>
            </a:r>
            <a:r>
              <a:rPr lang="en-US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Chronic Obstructive Pulmonary Disease Phenotypes. The Future of COPD. Am J </a:t>
            </a:r>
            <a:r>
              <a:rPr lang="en-US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Respir</a:t>
            </a:r>
            <a:r>
              <a:rPr lang="en-US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n-US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Care Med, 2010; </a:t>
            </a:r>
            <a:r>
              <a:rPr lang="en-US" sz="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Vol</a:t>
            </a:r>
            <a:r>
              <a:rPr lang="en-US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182, 598–604, </a:t>
            </a:r>
          </a:p>
        </p:txBody>
      </p:sp>
    </p:spTree>
    <p:extLst>
      <p:ext uri="{BB962C8B-B14F-4D97-AF65-F5344CB8AC3E}">
        <p14:creationId xmlns:p14="http://schemas.microsoft.com/office/powerpoint/2010/main" val="26662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291" y="2420888"/>
            <a:ext cx="8371656" cy="4314800"/>
          </a:xfrm>
        </p:spPr>
        <p:txBody>
          <a:bodyPr/>
          <a:lstStyle/>
          <a:p>
            <a:r>
              <a:rPr lang="ru-RU" dirty="0" smtClean="0">
                <a:latin typeface="Comic Sans MS"/>
                <a:cs typeface="Comic Sans MS"/>
              </a:rPr>
              <a:t>Снижение </a:t>
            </a:r>
            <a:r>
              <a:rPr lang="ru-RU" dirty="0">
                <a:latin typeface="Comic Sans MS"/>
                <a:cs typeface="Comic Sans MS"/>
              </a:rPr>
              <a:t>ОФВ</a:t>
            </a:r>
            <a:r>
              <a:rPr lang="ru-RU" baseline="-25000" dirty="0">
                <a:latin typeface="Comic Sans MS"/>
                <a:cs typeface="Comic Sans MS"/>
              </a:rPr>
              <a:t>1</a:t>
            </a:r>
            <a:r>
              <a:rPr lang="ru-RU" dirty="0">
                <a:latin typeface="Comic Sans MS"/>
                <a:cs typeface="Comic Sans MS"/>
              </a:rPr>
              <a:t> у больных ХОБЛ происходит разными темпами. Средняя ежегодная потеря составляет 33 ± 59 мл</a:t>
            </a:r>
            <a:r>
              <a:rPr lang="ru-RU" dirty="0" smtClean="0">
                <a:latin typeface="Comic Sans MS"/>
                <a:cs typeface="Comic Sans MS"/>
              </a:rPr>
              <a:t>.</a:t>
            </a:r>
          </a:p>
          <a:p>
            <a:r>
              <a:rPr lang="ru-RU" dirty="0">
                <a:latin typeface="Comic Sans MS"/>
                <a:cs typeface="Comic Sans MS"/>
              </a:rPr>
              <a:t>За три года наблюдения 2163 больных ХОБЛ в исследовании </a:t>
            </a:r>
            <a:r>
              <a:rPr lang="ru-RU" b="1" dirty="0">
                <a:latin typeface="Comic Sans MS"/>
                <a:cs typeface="Comic Sans MS"/>
              </a:rPr>
              <a:t>ECLIPSE:</a:t>
            </a:r>
          </a:p>
          <a:p>
            <a:pPr lvl="1"/>
            <a:r>
              <a:rPr lang="ru-RU" dirty="0">
                <a:latin typeface="Comic Sans MS"/>
                <a:cs typeface="Comic Sans MS"/>
              </a:rPr>
              <a:t> 38% больных ОФВ1 снизился &gt;40 мл/год</a:t>
            </a:r>
          </a:p>
          <a:p>
            <a:pPr lvl="1"/>
            <a:r>
              <a:rPr lang="ru-RU" dirty="0">
                <a:latin typeface="Comic Sans MS"/>
                <a:cs typeface="Comic Sans MS"/>
              </a:rPr>
              <a:t> 31% больных ОФВ1 снизился на 21-40 мл/год</a:t>
            </a:r>
          </a:p>
          <a:p>
            <a:pPr lvl="1"/>
            <a:r>
              <a:rPr lang="ru-RU" dirty="0">
                <a:latin typeface="Comic Sans MS"/>
                <a:cs typeface="Comic Sans MS"/>
              </a:rPr>
              <a:t> 23% больных ОФВ1 изменился на +/- 20 мл/год</a:t>
            </a:r>
          </a:p>
          <a:p>
            <a:pPr lvl="1"/>
            <a:r>
              <a:rPr lang="ru-RU" dirty="0">
                <a:latin typeface="Comic Sans MS"/>
                <a:cs typeface="Comic Sans MS"/>
              </a:rPr>
              <a:t> </a:t>
            </a:r>
            <a:r>
              <a:rPr lang="ru-RU" dirty="0">
                <a:solidFill>
                  <a:srgbClr val="FFC000"/>
                </a:solidFill>
                <a:latin typeface="Comic Sans MS"/>
                <a:cs typeface="Comic Sans MS"/>
              </a:rPr>
              <a:t>8% больных ОФВ1 увеличился &gt;20 </a:t>
            </a:r>
            <a:r>
              <a:rPr lang="ru-RU" dirty="0" smtClean="0">
                <a:solidFill>
                  <a:srgbClr val="FFC000"/>
                </a:solidFill>
                <a:latin typeface="Comic Sans MS"/>
                <a:cs typeface="Comic Sans MS"/>
              </a:rPr>
              <a:t>мл/год</a:t>
            </a:r>
          </a:p>
          <a:p>
            <a:pPr marL="457200" lvl="1" indent="0">
              <a:buNone/>
            </a:pPr>
            <a:r>
              <a:rPr lang="ru-RU" i="1" dirty="0">
                <a:latin typeface="Comic Sans MS"/>
                <a:cs typeface="Comic Sans MS"/>
              </a:rPr>
              <a:t>степень снижения ОФВ</a:t>
            </a:r>
            <a:r>
              <a:rPr lang="ru-RU" i="1" baseline="-25000" dirty="0">
                <a:latin typeface="Comic Sans MS"/>
                <a:cs typeface="Comic Sans MS"/>
              </a:rPr>
              <a:t>1</a:t>
            </a:r>
            <a:r>
              <a:rPr lang="ru-RU" i="1" dirty="0">
                <a:latin typeface="Comic Sans MS"/>
                <a:cs typeface="Comic Sans MS"/>
              </a:rPr>
              <a:t> не зависела от возраста и стажа курения</a:t>
            </a:r>
          </a:p>
          <a:p>
            <a:pPr marL="457200" lvl="1" indent="0">
              <a:buNone/>
            </a:pPr>
            <a:endParaRPr lang="ru-RU" dirty="0">
              <a:latin typeface="Comic Sans MS"/>
              <a:cs typeface="Comic Sans MS"/>
            </a:endParaRPr>
          </a:p>
          <a:p>
            <a:endParaRPr lang="ru-RU" dirty="0">
              <a:latin typeface="Comic Sans MS"/>
              <a:cs typeface="Comic Sans M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omic Sans MS"/>
                <a:cs typeface="Comic Sans MS"/>
              </a:rPr>
              <a:t>Исследования последних лет: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656450" y="6521504"/>
            <a:ext cx="4345276" cy="214185"/>
          </a:xfrm>
        </p:spPr>
        <p:txBody>
          <a:bodyPr>
            <a:noAutofit/>
          </a:bodyPr>
          <a:lstStyle/>
          <a:p>
            <a:r>
              <a:rPr lang="en-US" sz="900" dirty="0" smtClean="0"/>
              <a:t>Vestbo</a:t>
            </a:r>
            <a:r>
              <a:rPr lang="ru-RU" sz="900" dirty="0" smtClean="0"/>
              <a:t> </a:t>
            </a:r>
            <a:r>
              <a:rPr lang="en-US" sz="900" dirty="0" smtClean="0"/>
              <a:t>J et al. </a:t>
            </a:r>
            <a:r>
              <a:rPr lang="en-US" sz="900" dirty="0"/>
              <a:t>N Engl J Med </a:t>
            </a:r>
            <a:r>
              <a:rPr lang="en-US" sz="900" dirty="0" smtClean="0"/>
              <a:t>2011;365:1184-92.</a:t>
            </a:r>
            <a:r>
              <a:rPr lang="ru-RU" sz="900" dirty="0" smtClean="0"/>
              <a:t>, </a:t>
            </a:r>
            <a:r>
              <a:rPr lang="en-US" sz="900" dirty="0" err="1" smtClean="0"/>
              <a:t>Kohansal</a:t>
            </a:r>
            <a:r>
              <a:rPr lang="en-US" sz="900" dirty="0" smtClean="0"/>
              <a:t> R et al. </a:t>
            </a:r>
            <a:r>
              <a:rPr lang="en-US" sz="900" dirty="0"/>
              <a:t>Am J Respir Crit Care Med Vol 180. pp 3–10, 2009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085055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1657350" y="1295400"/>
            <a:ext cx="611505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 b="1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Сосудистые (включая гипертензию) – 64%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Сердечные -38%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Желудочно-кишечные -48%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Болезни соединительной ткани, мышц, опорно-двигательного аппарата – 46%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Метаболический синдром – 47%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Мочеполовая система – 27%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Неврологические расстройства -22%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7216689" y="6534801"/>
            <a:ext cx="24196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00" dirty="0" err="1"/>
              <a:t>Niewoehner</a:t>
            </a:r>
            <a:r>
              <a:rPr lang="en-US" sz="800" dirty="0"/>
              <a:t> et al Ann Intern Med.2005;143:317-326</a:t>
            </a:r>
            <a:endParaRPr lang="ru-RU" sz="800" dirty="0"/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228851" y="457203"/>
            <a:ext cx="52006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C000"/>
                </a:solidFill>
                <a:latin typeface="Comic Sans MS" pitchFamily="66" charset="0"/>
              </a:rPr>
              <a:t>СОПУТСТВУЮЩИЕ БОЛЕЗНИ ПРИ ХОБЛ</a:t>
            </a:r>
          </a:p>
        </p:txBody>
      </p:sp>
    </p:spTree>
    <p:extLst>
      <p:ext uri="{BB962C8B-B14F-4D97-AF65-F5344CB8AC3E}">
        <p14:creationId xmlns:p14="http://schemas.microsoft.com/office/powerpoint/2010/main" val="25690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80" y="260648"/>
            <a:ext cx="7972425" cy="1206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ХРОНИЧЕСКОЕ </a:t>
            </a:r>
            <a:r>
              <a:rPr lang="ru-RU" dirty="0"/>
              <a:t>ВОСПАЛЕНИЕ</a:t>
            </a:r>
            <a:br>
              <a:rPr lang="ru-RU" dirty="0"/>
            </a:br>
            <a:r>
              <a:rPr lang="ru-RU" dirty="0"/>
              <a:t> ИГРАЕТ ВАЖНУЮ РОЛЬ ПРИ ХОБЛ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520" y="1803400"/>
            <a:ext cx="8496944" cy="4937968"/>
          </a:xfrm>
        </p:spPr>
        <p:txBody>
          <a:bodyPr>
            <a:normAutofit/>
          </a:bodyPr>
          <a:lstStyle/>
          <a:p>
            <a:pPr marL="285750" lvl="1">
              <a:spcBef>
                <a:spcPts val="200"/>
              </a:spcBef>
              <a:spcAft>
                <a:spcPts val="10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Хроническое воспаление при ХОБЛ обуславливает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персистирующую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 и прогрессирующую природу заболевания </a:t>
            </a:r>
          </a:p>
          <a:p>
            <a:pPr marL="285750" lvl="1">
              <a:spcBef>
                <a:spcPts val="200"/>
              </a:spcBef>
              <a:spcAft>
                <a:spcPts val="10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Воспаление при ХОБЛ имеет свои специфические признаки </a:t>
            </a:r>
            <a:b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</a:b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и отличается от воспаления при бронхиальной астме </a:t>
            </a:r>
          </a:p>
          <a:p>
            <a:pPr marL="285750" lvl="1">
              <a:spcBef>
                <a:spcPts val="200"/>
              </a:spcBef>
              <a:spcAft>
                <a:spcPts val="10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Нейтрофилы, макрофаги и лимфоциты </a:t>
            </a:r>
            <a:r>
              <a:rPr lang="en-GB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CD8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являются основными клетками воспаления при ХОБЛ</a:t>
            </a:r>
            <a:r>
              <a:rPr lang="en-GB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 </a:t>
            </a:r>
          </a:p>
          <a:p>
            <a:pPr marL="285750" lvl="1">
              <a:spcBef>
                <a:spcPts val="200"/>
              </a:spcBef>
              <a:spcAft>
                <a:spcPts val="10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Существующее лечение ХОБЛ является больше симптоматическим</a:t>
            </a:r>
            <a:endParaRPr lang="en-GB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10" charset="-128"/>
              <a:cs typeface="ＭＳ Ｐゴシック" pitchFamily="-110" charset="-128"/>
            </a:endParaRPr>
          </a:p>
          <a:p>
            <a:pPr marL="285750" lvl="1">
              <a:spcBef>
                <a:spcPts val="200"/>
              </a:spcBef>
              <a:spcAft>
                <a:spcPts val="10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altLang="ja-JP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Ответ на ИГКС при ХОБЛ снижен по сравнению с тем ответом, который наблюдается при лечении бронхиальной астмы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>
                <a:ea typeface="ヒラギノ角ゴ Pro W3"/>
                <a:cs typeface="ヒラギノ角ゴ Pro W3"/>
              </a:rPr>
              <a:t>Влияние обострений на течение ХОБЛ: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1520" y="1844824"/>
            <a:ext cx="8640960" cy="4320480"/>
          </a:xfrm>
        </p:spPr>
        <p:txBody>
          <a:bodyPr/>
          <a:lstStyle/>
          <a:p>
            <a:pPr marL="216000" indent="-216000" algn="l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en-US" dirty="0"/>
              <a:t> </a:t>
            </a:r>
            <a:r>
              <a:rPr lang="ru-RU" altLang="en-US" sz="2400" dirty="0"/>
              <a:t>негативно влияют на качество жизни пациента</a:t>
            </a:r>
            <a:r>
              <a:rPr lang="ru-RU" altLang="en-US" sz="2400" baseline="30000" dirty="0"/>
              <a:t> 1,2</a:t>
            </a:r>
            <a:endParaRPr lang="ru-RU" altLang="en-US" sz="2400" dirty="0"/>
          </a:p>
          <a:p>
            <a:pPr marL="216000" indent="-216000" algn="l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en-US" sz="2400" dirty="0"/>
              <a:t>  ухудшают симптомы и функцию легких, причем возвращение к исходному уровню может занять несколько недель</a:t>
            </a:r>
            <a:r>
              <a:rPr lang="ru-RU" altLang="en-US" sz="2400" baseline="30000" dirty="0"/>
              <a:t> 1,3</a:t>
            </a:r>
            <a:endParaRPr lang="ru-RU" altLang="en-US" sz="2400" dirty="0"/>
          </a:p>
          <a:p>
            <a:pPr marL="216000" indent="-216000" algn="l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en-US" sz="2400" dirty="0"/>
              <a:t>  ускоряют темп снижения функции легких</a:t>
            </a:r>
            <a:r>
              <a:rPr lang="ru-RU" altLang="en-US" sz="2400" baseline="30000" dirty="0"/>
              <a:t> 1,4,5</a:t>
            </a:r>
            <a:endParaRPr lang="ru-RU" altLang="en-US" sz="2400" dirty="0"/>
          </a:p>
          <a:p>
            <a:pPr marL="216000" indent="-216000" algn="l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en-US" sz="2400" dirty="0"/>
              <a:t>  ассоциируются со значительной летальностью</a:t>
            </a:r>
            <a:r>
              <a:rPr lang="ru-RU" altLang="en-US" sz="2400" baseline="30000" dirty="0">
                <a:solidFill>
                  <a:prstClr val="black"/>
                </a:solidFill>
              </a:rPr>
              <a:t> 1</a:t>
            </a:r>
          </a:p>
          <a:p>
            <a:pPr marL="216000" indent="-216000" algn="l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en-US" sz="2400" baseline="30000" dirty="0">
                <a:solidFill>
                  <a:prstClr val="black"/>
                </a:solidFill>
              </a:rPr>
              <a:t>  </a:t>
            </a:r>
            <a:r>
              <a:rPr lang="ru-RU" altLang="en-US" sz="2400" dirty="0"/>
              <a:t>обуславливают плохой прогноз у пациентов, которым потребовалась госпитализация: пятилетняя выживаемость составляет 50%</a:t>
            </a:r>
            <a:r>
              <a:rPr lang="ru-RU" altLang="en-US" sz="2400" baseline="30000" dirty="0"/>
              <a:t> 1</a:t>
            </a:r>
            <a:endParaRPr lang="ru-RU" altLang="en-US" sz="2400" dirty="0"/>
          </a:p>
          <a:p>
            <a:pPr marL="216000" indent="-216000" algn="l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en-US" sz="2400" dirty="0"/>
              <a:t>  приводят к значительным социально-экономическим издержкам</a:t>
            </a:r>
            <a:r>
              <a:rPr lang="ru-RU" altLang="en-US" sz="2400" baseline="30000" dirty="0"/>
              <a:t> 1,6</a:t>
            </a:r>
            <a:endParaRPr lang="ru-RU" altLang="en-US" sz="2400" dirty="0"/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32" name="Object 26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36" imgW="360" imgH="360" progId="">
                  <p:embed/>
                </p:oleObj>
              </mc:Choice>
              <mc:Fallback>
                <p:oleObj name="think-cell Slide" r:id="rId3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de-DE" sz="1400" dirty="0">
              <a:cs typeface="Arial"/>
              <a:sym typeface="Arial"/>
            </a:endParaRPr>
          </a:p>
        </p:txBody>
      </p:sp>
      <p:sp>
        <p:nvSpPr>
          <p:cNvPr id="11542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5769" y="188640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Обострения носят сезонный характер, средняя частота обострений в исследовании POET-COPD</a:t>
            </a:r>
            <a:r>
              <a:rPr lang="ru-RU" sz="2400" baseline="30000" dirty="0" smtClean="0">
                <a:latin typeface="Arial" charset="0"/>
                <a:cs typeface="Arial" charset="0"/>
              </a:rPr>
              <a:t>®</a:t>
            </a:r>
            <a:r>
              <a:rPr lang="ru-RU" sz="2400" dirty="0" smtClean="0">
                <a:latin typeface="Arial" charset="0"/>
                <a:cs typeface="Arial" charset="0"/>
              </a:rPr>
              <a:t> была выше зимой по сравнению с летом</a:t>
            </a:r>
          </a:p>
        </p:txBody>
      </p:sp>
      <p:sp>
        <p:nvSpPr>
          <p:cNvPr id="11540" name="Rectangle 3"/>
          <p:cNvSpPr>
            <a:spLocks noGrp="1" noChangeArrowheads="1"/>
          </p:cNvSpPr>
          <p:nvPr>
            <p:ph type="body" sz="quarter" idx="10"/>
            <p:custDataLst>
              <p:tags r:id="rId5"/>
            </p:custDataLst>
          </p:nvPr>
        </p:nvSpPr>
        <p:spPr>
          <a:xfrm>
            <a:off x="715965" y="5508625"/>
            <a:ext cx="8428037" cy="215444"/>
          </a:xfrm>
        </p:spPr>
        <p:txBody>
          <a:bodyPr tIns="0" bIns="0">
            <a:spAutoFit/>
          </a:bodyPr>
          <a:lstStyle/>
          <a:p>
            <a:pPr marL="0" lvl="1" indent="0" eaLnBrk="1" hangingPunct="1">
              <a:buFontTx/>
              <a:buNone/>
            </a:pPr>
            <a:r>
              <a:rPr lang="ru-RU" sz="1400" b="1" dirty="0" smtClean="0">
                <a:latin typeface="Arial" charset="0"/>
                <a:cs typeface="Arial" charset="0"/>
              </a:rPr>
              <a:t>Средняя ежемесячная частота</a:t>
            </a:r>
            <a:endParaRPr lang="ru-RU" sz="1400" dirty="0" smtClean="0">
              <a:latin typeface="Arial" charset="0"/>
              <a:cs typeface="Arial" charset="0"/>
            </a:endParaRPr>
          </a:p>
        </p:txBody>
      </p:sp>
      <p:sp>
        <p:nvSpPr>
          <p:cNvPr id="11541" name="TextBox 7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2792" y="6500816"/>
            <a:ext cx="7972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ru-RU" sz="1000" dirty="0" smtClean="0"/>
              <a:t>Rabe KF, et al. Chest. 2013;143(3):711-719.  POET-COPD</a:t>
            </a:r>
            <a:r>
              <a:rPr lang="ru-RU" sz="1000" baseline="30000" dirty="0" smtClean="0"/>
              <a:t>®</a:t>
            </a:r>
            <a:r>
              <a:rPr lang="ru-RU" sz="1000" dirty="0"/>
              <a:t> </a:t>
            </a:r>
            <a:r>
              <a:rPr lang="ru-RU" sz="1000" dirty="0" smtClean="0"/>
              <a:t>- Исследование по профилактике обострений </a:t>
            </a:r>
            <a:r>
              <a:rPr lang="ru-RU" sz="1000" dirty="0"/>
              <a:t>на фоне приема Тиотропия при хронической обструктивной болезни </a:t>
            </a:r>
            <a:r>
              <a:rPr lang="ru-RU" sz="1000" dirty="0" smtClean="0"/>
              <a:t>легких.</a:t>
            </a:r>
            <a:endParaRPr lang="ru-RU" sz="1000" dirty="0"/>
          </a:p>
        </p:txBody>
      </p:sp>
      <p:sp>
        <p:nvSpPr>
          <p:cNvPr id="11543" name="Rechteck 7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8277" y="1729522"/>
            <a:ext cx="795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ru-RU" b="1" dirty="0" smtClean="0"/>
              <a:t>        Сезонное </a:t>
            </a:r>
            <a:r>
              <a:rPr lang="ru-RU" b="1" dirty="0"/>
              <a:t>распределение обострений вне зависимости от </a:t>
            </a:r>
            <a:r>
              <a:rPr lang="ru-RU" b="1" dirty="0" smtClean="0"/>
              <a:t>лечения</a:t>
            </a:r>
            <a:endParaRPr lang="ru-RU" b="1" dirty="0"/>
          </a:p>
        </p:txBody>
      </p:sp>
      <p:graphicFrame>
        <p:nvGraphicFramePr>
          <p:cNvPr id="11538" name="Object 179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063240519"/>
              </p:ext>
            </p:extLst>
          </p:nvPr>
        </p:nvGraphicFramePr>
        <p:xfrm>
          <a:off x="931306" y="2325688"/>
          <a:ext cx="74199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8" imgW="7419475" imgH="2670279" progId="Excel.Chart.8">
                  <p:embed/>
                </p:oleObj>
              </mc:Choice>
              <mc:Fallback>
                <p:oleObj r:id="rId38" imgW="7419475" imgH="267027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306" y="2325688"/>
                        <a:ext cx="7419975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Rechteck 25630"/>
          <p:cNvSpPr/>
          <p:nvPr>
            <p:custDataLst>
              <p:tags r:id="rId9"/>
            </p:custDataLst>
          </p:nvPr>
        </p:nvSpPr>
        <p:spPr bwMode="auto">
          <a:xfrm>
            <a:off x="1042988" y="4894271"/>
            <a:ext cx="344487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defRPr/>
            </a:pPr>
            <a:fld id="{8E839D8A-F8C0-48F7-949F-FBEE09B94E69}" type="datetime'0''''.''''0''''''''0'''''''''''''''">
              <a:rPr lang="ru-RU" sz="1400" smtClean="0">
                <a:solidFill>
                  <a:schemeClr val="tx1"/>
                </a:solidFill>
                <a:cs typeface="Arial"/>
              </a:rPr>
              <a:pPr algn="r">
                <a:defRPr/>
              </a:pPr>
              <a:t>0.00</a:t>
            </a:fld>
            <a:endParaRPr lang="ru-RU" sz="14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53" name="Rechteck 52"/>
          <p:cNvSpPr/>
          <p:nvPr>
            <p:custDataLst>
              <p:tags r:id="rId10"/>
            </p:custDataLst>
          </p:nvPr>
        </p:nvSpPr>
        <p:spPr bwMode="auto">
          <a:xfrm>
            <a:off x="3468690" y="5102233"/>
            <a:ext cx="441325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Апр</a:t>
            </a:r>
            <a:endParaRPr lang="ru-RU" sz="14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54" name="Rechteck 53"/>
          <p:cNvSpPr/>
          <p:nvPr>
            <p:custDataLst>
              <p:tags r:id="rId11"/>
            </p:custDataLst>
          </p:nvPr>
        </p:nvSpPr>
        <p:spPr bwMode="auto">
          <a:xfrm>
            <a:off x="4016375" y="5102233"/>
            <a:ext cx="369888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Май</a:t>
            </a:r>
            <a:endParaRPr lang="ru-RU" sz="14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55" name="Rechteck 54"/>
          <p:cNvSpPr/>
          <p:nvPr>
            <p:custDataLst>
              <p:tags r:id="rId12"/>
            </p:custDataLst>
          </p:nvPr>
        </p:nvSpPr>
        <p:spPr bwMode="auto">
          <a:xfrm>
            <a:off x="4549775" y="5102233"/>
            <a:ext cx="549275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Июнь</a:t>
            </a:r>
            <a:endParaRPr lang="ru-RU" sz="14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56" name="Rechteck 55"/>
          <p:cNvSpPr/>
          <p:nvPr>
            <p:custDataLst>
              <p:tags r:id="rId13"/>
            </p:custDataLst>
          </p:nvPr>
        </p:nvSpPr>
        <p:spPr bwMode="auto">
          <a:xfrm>
            <a:off x="5099050" y="5102233"/>
            <a:ext cx="57150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Июль</a:t>
            </a:r>
            <a:endParaRPr lang="ru-RU" sz="14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57" name="Rechteck 56"/>
          <p:cNvSpPr/>
          <p:nvPr>
            <p:custDataLst>
              <p:tags r:id="rId14"/>
            </p:custDataLst>
          </p:nvPr>
        </p:nvSpPr>
        <p:spPr bwMode="auto">
          <a:xfrm>
            <a:off x="5835650" y="5102233"/>
            <a:ext cx="328613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Авг</a:t>
            </a:r>
            <a:endParaRPr lang="ru-RU" sz="14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58" name="Rechteck 57"/>
          <p:cNvSpPr/>
          <p:nvPr>
            <p:custDataLst>
              <p:tags r:id="rId15"/>
            </p:custDataLst>
          </p:nvPr>
        </p:nvSpPr>
        <p:spPr bwMode="auto">
          <a:xfrm>
            <a:off x="6430964" y="5102233"/>
            <a:ext cx="452437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Сент</a:t>
            </a:r>
            <a:endParaRPr lang="ru-RU" sz="14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59" name="Rechteck 58"/>
          <p:cNvSpPr/>
          <p:nvPr>
            <p:custDataLst>
              <p:tags r:id="rId16"/>
            </p:custDataLst>
          </p:nvPr>
        </p:nvSpPr>
        <p:spPr bwMode="auto">
          <a:xfrm>
            <a:off x="7045326" y="5102233"/>
            <a:ext cx="401638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Окт</a:t>
            </a:r>
            <a:endParaRPr lang="ru-RU" sz="14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60" name="Rechteck 59"/>
          <p:cNvSpPr/>
          <p:nvPr>
            <p:custDataLst>
              <p:tags r:id="rId17"/>
            </p:custDataLst>
          </p:nvPr>
        </p:nvSpPr>
        <p:spPr bwMode="auto">
          <a:xfrm>
            <a:off x="7621588" y="5102233"/>
            <a:ext cx="328612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Ноя</a:t>
            </a:r>
            <a:endParaRPr lang="ru-RU" sz="14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61" name="Rechteck 60"/>
          <p:cNvSpPr/>
          <p:nvPr>
            <p:custDataLst>
              <p:tags r:id="rId18"/>
            </p:custDataLst>
          </p:nvPr>
        </p:nvSpPr>
        <p:spPr bwMode="auto">
          <a:xfrm>
            <a:off x="8216900" y="5102233"/>
            <a:ext cx="328613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Дек</a:t>
            </a:r>
            <a:endParaRPr lang="ru-RU" sz="14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25683" name="Rechteck 25682"/>
          <p:cNvSpPr/>
          <p:nvPr>
            <p:custDataLst>
              <p:tags r:id="rId19"/>
            </p:custDataLst>
          </p:nvPr>
        </p:nvSpPr>
        <p:spPr bwMode="auto">
          <a:xfrm>
            <a:off x="1042988" y="2484446"/>
            <a:ext cx="344487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defRPr/>
            </a:pPr>
            <a:fld id="{7577E970-841B-46E0-8787-32414F71BD19}" type="datetime'''''0''''''''''''''.''''1''''''''''''''''0'''''''''''''''''''">
              <a:rPr lang="ru-RU" sz="1400" smtClean="0">
                <a:solidFill>
                  <a:schemeClr val="tx1"/>
                </a:solidFill>
                <a:cs typeface="Arial"/>
              </a:rPr>
              <a:pPr algn="r">
                <a:defRPr/>
              </a:pPr>
              <a:t>0.10</a:t>
            </a:fld>
            <a:endParaRPr lang="ru-RU" sz="14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5668" name="Rechteck 25667"/>
          <p:cNvSpPr/>
          <p:nvPr>
            <p:custDataLst>
              <p:tags r:id="rId20"/>
            </p:custDataLst>
          </p:nvPr>
        </p:nvSpPr>
        <p:spPr bwMode="auto">
          <a:xfrm>
            <a:off x="1042988" y="3932242"/>
            <a:ext cx="344487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defRPr/>
            </a:pPr>
            <a:fld id="{469A34F5-D8C6-4CFF-B190-BF1B67C4B028}" type="datetime'''''''''''0''''''''''''''''''.''0''''4'''''''''''">
              <a:rPr lang="ru-RU" sz="1400" smtClean="0">
                <a:solidFill>
                  <a:schemeClr val="tx1"/>
                </a:solidFill>
                <a:cs typeface="Arial"/>
              </a:rPr>
              <a:pPr algn="r">
                <a:defRPr/>
              </a:pPr>
              <a:t>0.04</a:t>
            </a:fld>
            <a:endParaRPr lang="ru-RU" sz="14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5671" name="Rechteck 25670"/>
          <p:cNvSpPr/>
          <p:nvPr>
            <p:custDataLst>
              <p:tags r:id="rId21"/>
            </p:custDataLst>
          </p:nvPr>
        </p:nvSpPr>
        <p:spPr bwMode="auto">
          <a:xfrm>
            <a:off x="1042988" y="3446470"/>
            <a:ext cx="344487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defRPr/>
            </a:pPr>
            <a:fld id="{AEFB3447-C367-4721-8007-58A519D26077}" type="datetime'''''''''''''''0''''''.0''''''''''6'''''''''''''">
              <a:rPr lang="ru-RU" sz="1400" smtClean="0">
                <a:solidFill>
                  <a:schemeClr val="tx1"/>
                </a:solidFill>
                <a:cs typeface="Arial"/>
              </a:rPr>
              <a:pPr algn="r">
                <a:defRPr/>
              </a:pPr>
              <a:t>0.06</a:t>
            </a:fld>
            <a:endParaRPr lang="ru-RU" sz="14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9726" name="Rechteck 29725"/>
          <p:cNvSpPr/>
          <p:nvPr>
            <p:custDataLst>
              <p:tags r:id="rId22"/>
            </p:custDataLst>
          </p:nvPr>
        </p:nvSpPr>
        <p:spPr bwMode="auto">
          <a:xfrm>
            <a:off x="1042988" y="4408496"/>
            <a:ext cx="344487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defRPr/>
            </a:pPr>
            <a:fld id="{3A2D0AB1-0E49-49A2-8ACB-96AC3AB72E8F}" type="datetime'''''''0''''''''''''''''''''.''''''''''''''''0''''''''2'''''">
              <a:rPr lang="ru-RU" sz="1400" smtClean="0">
                <a:solidFill>
                  <a:schemeClr val="tx1"/>
                </a:solidFill>
                <a:cs typeface="Arial"/>
              </a:rPr>
              <a:pPr algn="r">
                <a:defRPr/>
              </a:pPr>
              <a:t>0.02</a:t>
            </a:fld>
            <a:endParaRPr lang="ru-RU" sz="14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5673" name="Rechteck 25672"/>
          <p:cNvSpPr/>
          <p:nvPr>
            <p:custDataLst>
              <p:tags r:id="rId23"/>
            </p:custDataLst>
          </p:nvPr>
        </p:nvSpPr>
        <p:spPr bwMode="auto">
          <a:xfrm>
            <a:off x="1042988" y="2970221"/>
            <a:ext cx="344487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defRPr/>
            </a:pPr>
            <a:fld id="{27DC25B5-CB45-41C6-969A-9EE5460662D1}" type="datetime'''0''''''''''''''''''''''''.''''0''''''8'''''''''''''''">
              <a:rPr lang="ru-RU" sz="1400" smtClean="0">
                <a:solidFill>
                  <a:schemeClr val="tx1"/>
                </a:solidFill>
                <a:cs typeface="Arial"/>
              </a:rPr>
              <a:pPr algn="r">
                <a:defRPr/>
              </a:pPr>
              <a:t>0.08</a:t>
            </a:fld>
            <a:endParaRPr lang="ru-RU" sz="14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52" name="Rechteck 51"/>
          <p:cNvSpPr/>
          <p:nvPr>
            <p:custDataLst>
              <p:tags r:id="rId24"/>
            </p:custDataLst>
          </p:nvPr>
        </p:nvSpPr>
        <p:spPr bwMode="auto">
          <a:xfrm>
            <a:off x="2757488" y="5102233"/>
            <a:ext cx="519112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Март</a:t>
            </a:r>
            <a:endParaRPr lang="ru-RU" sz="14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45" name="Rechteck 44"/>
          <p:cNvSpPr/>
          <p:nvPr>
            <p:custDataLst>
              <p:tags r:id="rId25"/>
            </p:custDataLst>
          </p:nvPr>
        </p:nvSpPr>
        <p:spPr bwMode="auto">
          <a:xfrm>
            <a:off x="1573214" y="5102233"/>
            <a:ext cx="403225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Янв</a:t>
            </a:r>
            <a:endParaRPr lang="ru-RU" sz="14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51" name="Rechteck 50"/>
          <p:cNvSpPr/>
          <p:nvPr>
            <p:custDataLst>
              <p:tags r:id="rId26"/>
            </p:custDataLst>
          </p:nvPr>
        </p:nvSpPr>
        <p:spPr bwMode="auto">
          <a:xfrm>
            <a:off x="2128838" y="5102233"/>
            <a:ext cx="452437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Февр</a:t>
            </a:r>
            <a:endParaRPr lang="ru-RU" sz="14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cxnSp>
        <p:nvCxnSpPr>
          <p:cNvPr id="25680" name="Gerade Verbindung 25679"/>
          <p:cNvCxnSpPr/>
          <p:nvPr>
            <p:custDataLst>
              <p:tags r:id="rId27"/>
            </p:custDataLst>
          </p:nvPr>
        </p:nvCxnSpPr>
        <p:spPr bwMode="gray">
          <a:xfrm>
            <a:off x="3910014" y="5927725"/>
            <a:ext cx="328612" cy="0"/>
          </a:xfrm>
          <a:prstGeom prst="line">
            <a:avLst/>
          </a:prstGeom>
          <a:ln w="28575">
            <a:solidFill>
              <a:srgbClr val="53B4C1"/>
            </a:solidFill>
            <a:headEnd type="none"/>
            <a:tailEnd type="none"/>
          </a:ln>
          <a:effectLst/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79" name="Gerade Verbindung 25678"/>
          <p:cNvCxnSpPr/>
          <p:nvPr>
            <p:custDataLst>
              <p:tags r:id="rId28"/>
            </p:custDataLst>
          </p:nvPr>
        </p:nvCxnSpPr>
        <p:spPr bwMode="gray">
          <a:xfrm>
            <a:off x="704850" y="5927725"/>
            <a:ext cx="328613" cy="0"/>
          </a:xfrm>
          <a:prstGeom prst="line">
            <a:avLst/>
          </a:prstGeom>
          <a:ln w="28575">
            <a:solidFill>
              <a:srgbClr val="FFAF00"/>
            </a:solidFill>
            <a:headEnd type="none"/>
            <a:tailEnd type="none"/>
          </a:ln>
          <a:effectLst/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28" name="Rechteck 25627"/>
          <p:cNvSpPr/>
          <p:nvPr>
            <p:custDataLst>
              <p:tags r:id="rId29"/>
            </p:custDataLst>
          </p:nvPr>
        </p:nvSpPr>
        <p:spPr bwMode="auto">
          <a:xfrm>
            <a:off x="4289425" y="5803908"/>
            <a:ext cx="2992438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Зима (с декабря по февраль): 0,076 </a:t>
            </a:r>
            <a:endParaRPr lang="ru-RU" sz="14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25625" name="Rechteck 25624"/>
          <p:cNvSpPr/>
          <p:nvPr>
            <p:custDataLst>
              <p:tags r:id="rId30"/>
            </p:custDataLst>
          </p:nvPr>
        </p:nvSpPr>
        <p:spPr bwMode="auto">
          <a:xfrm>
            <a:off x="1084267" y="5803908"/>
            <a:ext cx="2560637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Лето (с июня по август): 0,035 </a:t>
            </a:r>
            <a:endParaRPr lang="ru-RU" sz="14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11566" name="TextBox 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559176" y="5356225"/>
            <a:ext cx="21113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400" b="1" dirty="0" smtClean="0"/>
              <a:t>Месяц</a:t>
            </a:r>
            <a:endParaRPr lang="ru-RU" sz="1400" b="1" dirty="0"/>
          </a:p>
        </p:txBody>
      </p:sp>
      <p:sp>
        <p:nvSpPr>
          <p:cNvPr id="11567" name="Text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-363537" y="3710220"/>
            <a:ext cx="2362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400" b="1" dirty="0"/>
              <a:t>Частота обострений </a:t>
            </a:r>
            <a:r>
              <a:rPr lang="ru-RU" sz="1400" b="1" dirty="0" smtClean="0"/>
              <a:t>ХОБЛ</a:t>
            </a:r>
            <a:endParaRPr lang="ru-RU" sz="1400" b="1" dirty="0"/>
          </a:p>
        </p:txBody>
      </p:sp>
      <p:sp>
        <p:nvSpPr>
          <p:cNvPr id="214" name="TextBox 11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696916" y="2004159"/>
            <a:ext cx="7972425" cy="452437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algn="ctr">
              <a:buClr>
                <a:srgbClr val="336699"/>
              </a:buClr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164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4016"/>
            <a:ext cx="8064896" cy="620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2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5536" y="1052739"/>
            <a:ext cx="8229600" cy="452596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Патофизиология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72" y="188640"/>
            <a:ext cx="7972425" cy="1206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Ограничение скорости воздушного потока и "воздушные ловушки".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524" y="1412776"/>
            <a:ext cx="8649717" cy="5184576"/>
          </a:xfrm>
        </p:spPr>
        <p:txBody>
          <a:bodyPr>
            <a:normAutofit fontScale="925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Воспаление, фиброз 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гиперпродукция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экссудата в просвете мелких бронхов вызывают обструкцию. В результате этого возникают "воздушные ловушки" - препятствие для выхода воздуха из легких в фазу выдоха, а затем развивается гиперинфляция. Также образованию "воздушных ловушек" на выдохе способствует эмфизема, хотя она в большей степени связана с нарушениями газообмена, чем со снижением ОФВ1. Вследствие гиперинфляции, которая приводит к снижению объема вдоха (особенно при физической нагрузке), появляются одышка и ограничение переносимости физической нагрузки. Перечисленные факторы вызывают нарушение сократительной способности дыхательных мышц, что ведет к повышению синтеза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провоспалительных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цитокинов.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считают, что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гипeринфляция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развивается уже на ранних стадиях заболевания и служит основным механизмом возникновения одышки при нагрузке.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Гиперсекреция слизи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7544" y="1412776"/>
            <a:ext cx="8352928" cy="4752528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которая </a:t>
            </a:r>
            <a:r>
              <a:rPr lang="ru-RU" sz="2600" dirty="0"/>
              <a:t>приводит к хроническому продуктивному кашлю, является характерной особенностью хронического бронхита и не обязательно сочетается с ограничением скорости воздушного потока. Симптомы гиперсекреции слизи выявляются не у всех пациентов с ХОБЛ. При наличии гиперсекреции, она обусловлена метаплазией слизистой с увеличением количества бокаловидных клеток и размеров подслизистых желез, которая возникает в ответ на хроническое раздражающее действие на дыхательные пути сигаретного дыма и других вредных агентов. Гиперсекрецию слизи стимулируют различные медиаторы и </a:t>
            </a:r>
            <a:r>
              <a:rPr lang="ru-RU" sz="2600" dirty="0" err="1"/>
              <a:t>протеиназы</a:t>
            </a:r>
            <a:r>
              <a:rPr lang="ru-RU" sz="26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Системные проявления.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9512" y="1412776"/>
            <a:ext cx="8964488" cy="49685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848046" y="404664"/>
            <a:ext cx="7972426" cy="936104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82343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 Ограничение скорости воздушного потока и особенно </a:t>
            </a:r>
            <a:r>
              <a:rPr lang="ru-RU" sz="2800" dirty="0" err="1">
                <a:solidFill>
                  <a:schemeClr val="tx2"/>
                </a:solidFill>
              </a:rPr>
              <a:t>гипeринфляция</a:t>
            </a:r>
            <a:r>
              <a:rPr lang="ru-RU" sz="2800" dirty="0">
                <a:solidFill>
                  <a:schemeClr val="tx2"/>
                </a:solidFill>
              </a:rPr>
              <a:t> отрицательно влияют на работу сердца и газообмен. Циркулирующие в крови воспалительные </a:t>
            </a:r>
            <a:r>
              <a:rPr lang="ru-RU" sz="2800" dirty="0" err="1">
                <a:solidFill>
                  <a:schemeClr val="tx2"/>
                </a:solidFill>
              </a:rPr>
              <a:t>медиаторы</a:t>
            </a:r>
            <a:r>
              <a:rPr lang="ru-RU" sz="2800" dirty="0">
                <a:solidFill>
                  <a:schemeClr val="tx2"/>
                </a:solidFill>
              </a:rPr>
              <a:t> могут способствовать потере мышечной массы и кахексии, а также могут провоцировать развитие или усугублять течение сопутствующих заболеваний (ишемической болезни сердца, сердечной недостаточности, </a:t>
            </a:r>
            <a:r>
              <a:rPr lang="ru-RU" sz="2800" dirty="0" err="1">
                <a:solidFill>
                  <a:schemeClr val="tx2"/>
                </a:solidFill>
              </a:rPr>
              <a:t>нормоцитарной</a:t>
            </a:r>
            <a:r>
              <a:rPr lang="ru-RU" sz="2800" dirty="0">
                <a:solidFill>
                  <a:schemeClr val="tx2"/>
                </a:solidFill>
              </a:rPr>
              <a:t> анемии, остеопороза, диабета, метаболического синдрома, депрессии).</a:t>
            </a:r>
          </a:p>
        </p:txBody>
      </p:sp>
    </p:spTree>
    <p:extLst>
      <p:ext uri="{BB962C8B-B14F-4D97-AF65-F5344CB8AC3E}">
        <p14:creationId xmlns:p14="http://schemas.microsoft.com/office/powerpoint/2010/main" val="24510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Нарушения газообмена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390" y="1340768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 </a:t>
            </a:r>
            <a:r>
              <a:rPr lang="ru-RU" sz="2400" dirty="0">
                <a:solidFill>
                  <a:schemeClr val="tx2"/>
                </a:solidFill>
              </a:rPr>
              <a:t>приводят к гипоксемии и гиперкапнии и при ХОБЛ бывают обусловлены несколькими механизмами. Транспорт кислорода и углекислого газа в целом становится хуже по мере прогрессирования заболевания. Выраженная обструкция и </a:t>
            </a:r>
            <a:r>
              <a:rPr lang="ru-RU" sz="2400" dirty="0" err="1">
                <a:solidFill>
                  <a:schemeClr val="tx2"/>
                </a:solidFill>
              </a:rPr>
              <a:t>гипeринфляция</a:t>
            </a:r>
            <a:r>
              <a:rPr lang="ru-RU" sz="2400" dirty="0">
                <a:solidFill>
                  <a:schemeClr val="tx2"/>
                </a:solidFill>
              </a:rPr>
              <a:t> в комбинации с нарушением сократительной способности дыхательных мышц приводят к повышению нагрузки на дыхательные мышцы. Такое повышение нагрузки в сочетании со снижением вентиляции может приводить к накоплению углекислого газа. Нарушение альвеолярной вентиляции и уменьшение легочного кровотока обусловливают дальнейшее прогрессирование нарушения вентиляционно-</a:t>
            </a:r>
            <a:r>
              <a:rPr lang="ru-RU" sz="2400" dirty="0" err="1">
                <a:solidFill>
                  <a:schemeClr val="tx2"/>
                </a:solidFill>
              </a:rPr>
              <a:t>перфузионного</a:t>
            </a:r>
            <a:r>
              <a:rPr lang="ru-RU" sz="2400" dirty="0">
                <a:solidFill>
                  <a:schemeClr val="tx2"/>
                </a:solidFill>
              </a:rPr>
              <a:t> отношения (VA/Q).</a:t>
            </a:r>
          </a:p>
        </p:txBody>
      </p:sp>
    </p:spTree>
    <p:extLst>
      <p:ext uri="{BB962C8B-B14F-4D97-AF65-F5344CB8AC3E}">
        <p14:creationId xmlns:p14="http://schemas.microsoft.com/office/powerpoint/2010/main" val="31985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Легочная гипертензия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1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 </a:t>
            </a:r>
            <a:r>
              <a:rPr lang="ru-RU" sz="2400" dirty="0">
                <a:solidFill>
                  <a:schemeClr val="tx2"/>
                </a:solidFill>
              </a:rPr>
              <a:t>может развиваться уже на поздних стадиях ХОБЛ. Ее появление связано с обусловленным гипоксией спазмом мелких артерий легких, который в конечном счете приводит к структурным изменениям: гиперплазии интимы и позднее гипертрофии/</a:t>
            </a:r>
            <a:r>
              <a:rPr lang="ru-RU" sz="2400" dirty="0" err="1">
                <a:solidFill>
                  <a:schemeClr val="tx2"/>
                </a:solidFill>
              </a:rPr>
              <a:t>гиперплaзии</a:t>
            </a:r>
            <a:r>
              <a:rPr lang="ru-RU" sz="2400" dirty="0">
                <a:solidFill>
                  <a:schemeClr val="tx2"/>
                </a:solidFill>
              </a:rPr>
              <a:t> гладкомышечного слоя.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В сосудах наблюдается дисфункция эндотелия и воспалительная реакция, сходная с реакцией в дыхательных путях. 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Повышению давления в легочном круге также может способствовать обеднение легочного капиллярного кровотока при эмфиземе. Прогрессирующая легочная гипертензия может приводить к гипертрофии правого желудочка и в итоге к правожелудочковой недостаточности (легочному сердцу).</a:t>
            </a:r>
          </a:p>
        </p:txBody>
      </p:sp>
    </p:spTree>
    <p:extLst>
      <p:ext uri="{BB962C8B-B14F-4D97-AF65-F5344CB8AC3E}">
        <p14:creationId xmlns:p14="http://schemas.microsoft.com/office/powerpoint/2010/main" val="11084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Симптомы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857250" indent="-857250">
              <a:buFontTx/>
              <a:buChar char="-"/>
            </a:pPr>
            <a:r>
              <a:rPr lang="ru-RU" sz="5700" dirty="0" smtClean="0"/>
              <a:t>Одышка</a:t>
            </a:r>
          </a:p>
          <a:p>
            <a:pPr marL="857250" indent="-857250">
              <a:buFontTx/>
              <a:buChar char="-"/>
            </a:pPr>
            <a:r>
              <a:rPr lang="ru-RU" sz="5700" dirty="0" smtClean="0"/>
              <a:t>Хронический кашель</a:t>
            </a:r>
          </a:p>
          <a:p>
            <a:r>
              <a:rPr lang="ru-RU" sz="5700" dirty="0" smtClean="0"/>
              <a:t>-   </a:t>
            </a:r>
            <a:r>
              <a:rPr lang="ru-RU" sz="5700" dirty="0" smtClean="0"/>
              <a:t> </a:t>
            </a:r>
            <a:r>
              <a:rPr lang="ru-RU" sz="5700" dirty="0" smtClean="0"/>
              <a:t>Хроническое    	отхождение                      		мокроты</a:t>
            </a:r>
          </a:p>
          <a:p>
            <a:pPr marL="685800" indent="-685800">
              <a:buFontTx/>
              <a:buChar char="-"/>
            </a:pPr>
            <a:r>
              <a:rPr lang="ru-RU" sz="5700" dirty="0" smtClean="0">
                <a:solidFill>
                  <a:srgbClr val="FFC000"/>
                </a:solidFill>
              </a:rPr>
              <a:t>Пациенты могут в недостаточном объеме сообщать врачу об этих симптомах.</a:t>
            </a:r>
            <a:endParaRPr lang="ru-RU" sz="57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37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9" name="Shape 4409"/>
          <p:cNvSpPr>
            <a:spLocks noGrp="1"/>
          </p:cNvSpPr>
          <p:nvPr>
            <p:ph type="sldNum" sz="quarter" idx="2"/>
          </p:nvPr>
        </p:nvSpPr>
        <p:spPr>
          <a:xfrm>
            <a:off x="538116" y="6403158"/>
            <a:ext cx="222794" cy="214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4410" name="Shape 4410"/>
          <p:cNvSpPr>
            <a:spLocks noGrp="1"/>
          </p:cNvSpPr>
          <p:nvPr>
            <p:ph type="title"/>
          </p:nvPr>
        </p:nvSpPr>
        <p:spPr>
          <a:xfrm>
            <a:off x="518244" y="221592"/>
            <a:ext cx="8318531" cy="11911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rgbClr val="002060"/>
                </a:solidFill>
              </a:defRPr>
            </a:lvl1pPr>
          </a:lstStyle>
          <a:p>
            <a:pPr algn="ctr"/>
            <a:r>
              <a:rPr sz="2800" dirty="0" err="1">
                <a:solidFill>
                  <a:schemeClr val="tx1"/>
                </a:solidFill>
              </a:rPr>
              <a:t>Одышка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имеет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важное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прогностическое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 smtClean="0">
                <a:solidFill>
                  <a:schemeClr val="tx1"/>
                </a:solidFill>
              </a:rPr>
              <a:t>значени</a:t>
            </a:r>
            <a:r>
              <a:rPr lang="ru-RU" sz="2800" dirty="0" smtClean="0">
                <a:solidFill>
                  <a:schemeClr val="tx1"/>
                </a:solidFill>
              </a:rPr>
              <a:t>е</a:t>
            </a:r>
            <a:endParaRPr sz="2800" dirty="0"/>
          </a:p>
        </p:txBody>
      </p:sp>
      <p:sp>
        <p:nvSpPr>
          <p:cNvPr id="4411" name="Shape 4411"/>
          <p:cNvSpPr/>
          <p:nvPr/>
        </p:nvSpPr>
        <p:spPr>
          <a:xfrm>
            <a:off x="323528" y="1575338"/>
            <a:ext cx="8496944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SzPct val="100000"/>
              <a:buAutoNum type="arabicPeriod"/>
              <a:defRPr b="1">
                <a:solidFill>
                  <a:srgbClr val="231F20"/>
                </a:solidFill>
                <a:latin typeface="NewtonC"/>
                <a:ea typeface="NewtonC"/>
                <a:cs typeface="NewtonC"/>
                <a:sym typeface="NewtonC"/>
              </a:defRPr>
            </a:pPr>
            <a:r>
              <a:rPr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Одышка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важное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прогностическое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коррелирует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частотой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обострений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выживаемостью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больных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>
              <a:buSzPct val="100000"/>
              <a:buAutoNum type="arabicPeriod"/>
              <a:defRPr b="1">
                <a:solidFill>
                  <a:srgbClr val="231F20"/>
                </a:solidFill>
                <a:latin typeface="NewtonC"/>
                <a:ea typeface="NewtonC"/>
                <a:cs typeface="NewtonC"/>
                <a:sym typeface="NewtonC"/>
              </a:defRPr>
            </a:pP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Важные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эффективности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проводимой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терапии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уменьшение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выраженности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симптомов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первую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очередь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одышки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342900" indent="-342900">
              <a:buSzPct val="100000"/>
              <a:buAutoNum type="arabicPeriod"/>
              <a:defRPr b="1"/>
            </a:pP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КДБД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потребности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служить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индикатором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эффективности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проводимой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терапии</a:t>
            </a:r>
            <a:r>
              <a:rPr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412" name="Shape 4412"/>
          <p:cNvSpPr/>
          <p:nvPr/>
        </p:nvSpPr>
        <p:spPr>
          <a:xfrm>
            <a:off x="165122" y="6407437"/>
            <a:ext cx="712194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r>
              <a:t>С.Н. Авдеев , З.Р. Айсанов , А.С. Белевский  А.А. Визель, Г.Л. Игнатова. Н.П. Княжеская, И.В. Лещенко, С.И. Овчаренко, В.И. Трофимов, Е.И. Шмелев, Пульмонология. 2016; 26 (1): 5–18</a:t>
            </a:r>
          </a:p>
        </p:txBody>
      </p:sp>
    </p:spTree>
    <p:extLst>
      <p:ext uri="{BB962C8B-B14F-4D97-AF65-F5344CB8AC3E}">
        <p14:creationId xmlns:p14="http://schemas.microsoft.com/office/powerpoint/2010/main" val="1146946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420"/>
          <p:cNvPicPr>
            <a:picLocks noChangeAspect="1" noChangeArrowheads="1"/>
          </p:cNvPicPr>
          <p:nvPr/>
        </p:nvPicPr>
        <p:blipFill>
          <a:blip r:embed="rId2" cstate="print"/>
          <a:srcRect l="26035" t="14201" r="28995" b="16371"/>
          <a:stretch>
            <a:fillRect/>
          </a:stretch>
        </p:blipFill>
        <p:spPr bwMode="auto">
          <a:xfrm>
            <a:off x="3419872" y="1988840"/>
            <a:ext cx="1430341" cy="1656184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491880" y="692696"/>
            <a:ext cx="25202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rgbClr val="EEECE1"/>
                </a:solidFill>
              </a:rPr>
              <a:t>Провоспалительне</a:t>
            </a:r>
            <a:r>
              <a:rPr lang="ru-RU" sz="1200" dirty="0">
                <a:solidFill>
                  <a:srgbClr val="EEECE1"/>
                </a:solidFill>
              </a:rPr>
              <a:t> медиаторы</a:t>
            </a:r>
          </a:p>
        </p:txBody>
      </p:sp>
      <p:sp>
        <p:nvSpPr>
          <p:cNvPr id="6" name="Овал 5"/>
          <p:cNvSpPr/>
          <p:nvPr/>
        </p:nvSpPr>
        <p:spPr>
          <a:xfrm>
            <a:off x="5940153" y="1196752"/>
            <a:ext cx="295232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EEECE1"/>
                </a:solidFill>
              </a:rPr>
              <a:t>Мышечная слабость</a:t>
            </a:r>
          </a:p>
        </p:txBody>
      </p:sp>
      <p:sp>
        <p:nvSpPr>
          <p:cNvPr id="7" name="Овал 6"/>
          <p:cNvSpPr/>
          <p:nvPr/>
        </p:nvSpPr>
        <p:spPr>
          <a:xfrm>
            <a:off x="539552" y="1412776"/>
            <a:ext cx="302433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EEECE1"/>
                </a:solidFill>
              </a:rPr>
              <a:t>Психология больного</a:t>
            </a:r>
          </a:p>
        </p:txBody>
      </p:sp>
      <p:sp>
        <p:nvSpPr>
          <p:cNvPr id="8" name="Овал 7"/>
          <p:cNvSpPr/>
          <p:nvPr/>
        </p:nvSpPr>
        <p:spPr>
          <a:xfrm>
            <a:off x="395536" y="2348880"/>
            <a:ext cx="27363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EEECE1"/>
                </a:solidFill>
              </a:rPr>
              <a:t>Недостаточность кровообращения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2915816" y="3861048"/>
            <a:ext cx="25922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EECE1"/>
                </a:solidFill>
              </a:rPr>
              <a:t>Гиподинамия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4932040" y="2132856"/>
            <a:ext cx="42119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EEECE1"/>
              </a:solidFill>
            </a:endParaRPr>
          </a:p>
          <a:p>
            <a:pPr algn="ctr"/>
            <a:r>
              <a:rPr lang="ru-RU" sz="1200" dirty="0">
                <a:solidFill>
                  <a:srgbClr val="EEECE1"/>
                </a:solidFill>
              </a:rPr>
              <a:t>Усиление лекарственной терапии</a:t>
            </a:r>
          </a:p>
          <a:p>
            <a:pPr algn="ctr"/>
            <a:r>
              <a:rPr lang="ru-RU" sz="1200" dirty="0">
                <a:solidFill>
                  <a:srgbClr val="EEECE1"/>
                </a:solidFill>
              </a:rPr>
              <a:t>Нарастание резистентности к лекарствам</a:t>
            </a:r>
          </a:p>
          <a:p>
            <a:pPr algn="ctr"/>
            <a:r>
              <a:rPr lang="ru-RU" sz="1200" dirty="0">
                <a:solidFill>
                  <a:srgbClr val="EEECE1"/>
                </a:solidFill>
              </a:rPr>
              <a:t>Побочные эффекты лек. терапии</a:t>
            </a:r>
          </a:p>
          <a:p>
            <a:pPr algn="ctr"/>
            <a:endParaRPr lang="ru-RU" dirty="0">
              <a:solidFill>
                <a:srgbClr val="EEECE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3528" y="4725144"/>
            <a:ext cx="345638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EECE1"/>
                </a:solidFill>
              </a:rPr>
              <a:t>Венозные тромбозы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5652120" y="4581128"/>
            <a:ext cx="331236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EECE1"/>
                </a:solidFill>
              </a:rPr>
              <a:t>Риск обострений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23728" y="5589240"/>
            <a:ext cx="5904656" cy="62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EECE1"/>
                </a:solidFill>
              </a:rPr>
              <a:t>Прогрессирование ХОБЛ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627786" y="1844824"/>
            <a:ext cx="792088" cy="21602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6"/>
          </p:cNvCxnSpPr>
          <p:nvPr/>
        </p:nvCxnSpPr>
        <p:spPr>
          <a:xfrm flipV="1">
            <a:off x="3131841" y="2420888"/>
            <a:ext cx="288032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763688" y="3356992"/>
            <a:ext cx="1656184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635896" y="4653136"/>
            <a:ext cx="432048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220072" y="3429000"/>
            <a:ext cx="792088" cy="64807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292081" y="4437112"/>
            <a:ext cx="936104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27984" y="4653136"/>
            <a:ext cx="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3" idx="1"/>
          </p:cNvCxnSpPr>
          <p:nvPr/>
        </p:nvCxnSpPr>
        <p:spPr>
          <a:xfrm>
            <a:off x="2555780" y="5373216"/>
            <a:ext cx="432669" cy="3069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660233" y="5157192"/>
            <a:ext cx="936104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948264" y="3573016"/>
            <a:ext cx="216024" cy="93610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3"/>
          </p:cNvCxnSpPr>
          <p:nvPr/>
        </p:nvCxnSpPr>
        <p:spPr>
          <a:xfrm flipH="1">
            <a:off x="4932044" y="1626994"/>
            <a:ext cx="1440471" cy="5058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308304" y="1772816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499992" y="1484784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" idx="6"/>
          </p:cNvCxnSpPr>
          <p:nvPr/>
        </p:nvCxnSpPr>
        <p:spPr>
          <a:xfrm>
            <a:off x="6012160" y="1052736"/>
            <a:ext cx="648072" cy="14401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4" idx="2"/>
          </p:cNvCxnSpPr>
          <p:nvPr/>
        </p:nvCxnSpPr>
        <p:spPr>
          <a:xfrm flipH="1">
            <a:off x="2555778" y="1052736"/>
            <a:ext cx="936104" cy="28803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9" idx="1"/>
          </p:cNvCxnSpPr>
          <p:nvPr/>
        </p:nvCxnSpPr>
        <p:spPr>
          <a:xfrm>
            <a:off x="2051721" y="2996958"/>
            <a:ext cx="1243728" cy="96954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619672" y="2996952"/>
            <a:ext cx="144016" cy="172819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9" idx="3"/>
          </p:cNvCxnSpPr>
          <p:nvPr/>
        </p:nvCxnSpPr>
        <p:spPr>
          <a:xfrm flipH="1">
            <a:off x="2195736" y="4475683"/>
            <a:ext cx="1099712" cy="17746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499992" y="4653136"/>
            <a:ext cx="0" cy="93610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067944" y="3573016"/>
            <a:ext cx="72008" cy="3600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51520" y="18864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Физическая активность и течение хронических болезней легких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67745" y="5301208"/>
            <a:ext cx="864096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940152" y="5085184"/>
            <a:ext cx="122413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15981"/>
            <a:ext cx="871296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3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ОЦЕНКА БОЛЕЗНИ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72069" y="1700808"/>
            <a:ext cx="7408333" cy="442535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симптомов (М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САТ-тест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данных спирометрии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риска обострений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сопутствующих заболеваний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Целями оценки ХОБЛ являются определение степени тяжести заболевания, определение его влияния на состояние здоровья пациента и определение риска будущих неблагоприятных событий (обострения заболевания, госпитализации или смерть), для того чтобы в конечном счете управлять терапией.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8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GOLD </a:t>
            </a:r>
            <a:r>
              <a:rPr lang="en-US" dirty="0" smtClean="0"/>
              <a:t>201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520" y="1484784"/>
            <a:ext cx="8892480" cy="4267200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Хроническая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обструктивная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болезнь легких (ХОБЛ)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распространенное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заболевание, которое можно предотвратить и лечить, характеризующееся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персистирующими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симптомами и ограничением  воздушного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потока,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связанное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аномалиями дыхательных путей и/или  альвеол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обычно вызванными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значительным воздействием раздражающих частиц или газов.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6" descr="CAT-RUS-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t="7744" r="10620" b="7950"/>
          <a:stretch>
            <a:fillRect/>
          </a:stretch>
        </p:blipFill>
        <p:spPr bwMode="auto">
          <a:xfrm>
            <a:off x="806454" y="1013455"/>
            <a:ext cx="41497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3281" y="209064"/>
            <a:ext cx="7056438" cy="706437"/>
          </a:xfrm>
        </p:spPr>
        <p:txBody>
          <a:bodyPr/>
          <a:lstStyle/>
          <a:p>
            <a:pPr algn="ctr" eaLnBrk="1" hangingPunct="1"/>
            <a:r>
              <a:rPr altLang="ru-RU" sz="2800" dirty="0" smtClean="0">
                <a:solidFill>
                  <a:schemeClr val="tx1"/>
                </a:solidFill>
              </a:rPr>
              <a:t>COPD Assessment Test </a:t>
            </a:r>
            <a:r>
              <a:rPr lang="ru-RU" altLang="ru-RU" sz="2800" dirty="0" smtClean="0">
                <a:solidFill>
                  <a:schemeClr val="tx1"/>
                </a:solidFill>
              </a:rPr>
              <a:t>(</a:t>
            </a:r>
            <a:r>
              <a:rPr altLang="ru-RU" sz="2800" dirty="0" smtClean="0">
                <a:solidFill>
                  <a:schemeClr val="tx1"/>
                </a:solidFill>
              </a:rPr>
              <a:t>CAT-</a:t>
            </a:r>
            <a:r>
              <a:rPr lang="ru-RU" altLang="ru-RU" sz="2800" dirty="0" smtClean="0">
                <a:solidFill>
                  <a:schemeClr val="tx1"/>
                </a:solidFill>
              </a:rPr>
              <a:t>ТЕСТ)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55575" y="908050"/>
            <a:ext cx="48006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130000"/>
              </a:spcBef>
              <a:buClr>
                <a:srgbClr val="FF6600"/>
              </a:buClr>
              <a:buFont typeface="Arial" pitchFamily="34" charset="0"/>
              <a:buChar char="●"/>
              <a:defRPr/>
            </a:pPr>
            <a:endParaRPr lang="fr-FR" sz="20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pic>
        <p:nvPicPr>
          <p:cNvPr id="849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04749"/>
            <a:ext cx="292735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5"/>
          <p:cNvSpPr>
            <a:spLocks/>
          </p:cNvSpPr>
          <p:nvPr/>
        </p:nvSpPr>
        <p:spPr bwMode="auto">
          <a:xfrm>
            <a:off x="2743200" y="6400800"/>
            <a:ext cx="3276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2" bIns="0"/>
          <a:lstStyle/>
          <a:p>
            <a:pPr marL="39066" algn="r">
              <a:defRPr/>
            </a:pPr>
            <a:endParaRPr lang="en-US" sz="1100" b="1" dirty="0">
              <a:solidFill>
                <a:srgbClr val="FFFFFF"/>
              </a:solidFill>
              <a:latin typeface="Arial"/>
              <a:ea typeface="+mn-ea"/>
              <a:cs typeface="Arial" pitchFamily="34" charset="0"/>
              <a:sym typeface="Arial" pitchFamily="34" charset="0"/>
            </a:endParaRPr>
          </a:p>
          <a:p>
            <a:pPr>
              <a:defRPr/>
            </a:pPr>
            <a:r>
              <a:rPr lang="en-US" sz="1200" dirty="0"/>
              <a:t>Jones PW, </a:t>
            </a:r>
            <a:r>
              <a:rPr lang="en-US" sz="1200" dirty="0" err="1"/>
              <a:t>Eur</a:t>
            </a:r>
            <a:r>
              <a:rPr lang="en-US" sz="1200" dirty="0"/>
              <a:t> </a:t>
            </a:r>
            <a:r>
              <a:rPr lang="en-US" sz="1200" dirty="0" err="1"/>
              <a:t>Respir</a:t>
            </a:r>
            <a:r>
              <a:rPr lang="en-US" sz="1200" dirty="0"/>
              <a:t> J 2009; 34: 648-54.</a:t>
            </a:r>
            <a:endParaRPr lang="en-US" sz="1200" dirty="0">
              <a:solidFill>
                <a:srgbClr val="0A0A20"/>
              </a:solidFill>
              <a:latin typeface="Arial"/>
              <a:ea typeface="+mn-ea"/>
              <a:cs typeface="Arial" pitchFamily="34" charset="0"/>
              <a:sym typeface="Arial" pitchFamily="34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/>
        </p:nvSpPr>
        <p:spPr bwMode="auto">
          <a:xfrm>
            <a:off x="8610570" y="6488114"/>
            <a:ext cx="3016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78593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78593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78593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78593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78593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785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785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785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785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ru-RU" altLang="ru-RU" sz="1100">
                <a:solidFill>
                  <a:srgbClr val="FFFFFF"/>
                </a:solidFill>
              </a:rPr>
              <a:t>М</a:t>
            </a:r>
            <a:endParaRPr lang="en-GB" altLang="ru-RU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1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8" y="548680"/>
            <a:ext cx="8352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Оценка одышки по шкале</a:t>
            </a:r>
            <a:r>
              <a:rPr lang="en-US" b="1" dirty="0"/>
              <a:t> Medical Research Council Scale (MRC) Dyspnea Scale.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41488"/>
              </p:ext>
            </p:extLst>
          </p:nvPr>
        </p:nvGraphicFramePr>
        <p:xfrm>
          <a:off x="323531" y="1412781"/>
          <a:ext cx="8496945" cy="4701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4308"/>
                <a:gridCol w="1184308"/>
                <a:gridCol w="6128329"/>
              </a:tblGrid>
              <a:tr h="881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Тяжесть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  <a:tc>
                  <a:txBody>
                    <a:bodyPr/>
                    <a:lstStyle/>
                    <a:p>
                      <a:pPr indent="203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</a:tr>
              <a:tr h="881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  <a:tc>
                  <a:txBody>
                    <a:bodyPr/>
                    <a:lstStyle/>
                    <a:p>
                      <a:pPr indent="1016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  <a:tc>
                  <a:txBody>
                    <a:bodyPr/>
                    <a:lstStyle/>
                    <a:p>
                      <a:pPr indent="2032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чувствую одышку только при сильной физической нагрузке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</a:tr>
              <a:tr h="740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  <a:tc>
                  <a:txBody>
                    <a:bodyPr/>
                    <a:lstStyle/>
                    <a:p>
                      <a:pPr indent="1016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легкая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  <a:tc>
                  <a:txBody>
                    <a:bodyPr/>
                    <a:lstStyle/>
                    <a:p>
                      <a:pPr indent="2032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задыхаюсь, когда быстро иду по ровной местности или поднимаюсь по пологому холму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</a:tr>
              <a:tr h="1023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  <a:tc>
                  <a:txBody>
                    <a:bodyPr/>
                    <a:lstStyle/>
                    <a:p>
                      <a:pPr indent="1016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  <a:tc>
                  <a:txBody>
                    <a:bodyPr/>
                    <a:lstStyle/>
                    <a:p>
                      <a:pPr indent="2032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Из-за одышки я хожу по ровной местности медленнее, чем люди того же возраста, или у меня останавливается дыхание, когда я иду по ровной местности в привычном для меня темпе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</a:tr>
              <a:tr h="537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  <a:tc>
                  <a:txBody>
                    <a:bodyPr/>
                    <a:lstStyle/>
                    <a:p>
                      <a:pPr indent="1016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тяжелая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  <a:tc>
                  <a:txBody>
                    <a:bodyPr/>
                    <a:lstStyle/>
                    <a:p>
                      <a:pPr indent="2032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задыхаюсь после того, как пройду примерно 100 м, или после нескольких минут ходьбы по ровной местности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</a:tr>
              <a:tr h="636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  <a:tc>
                  <a:txBody>
                    <a:bodyPr/>
                    <a:lstStyle/>
                    <a:p>
                      <a:pPr indent="1016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очень тяжелая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  <a:tc>
                  <a:txBody>
                    <a:bodyPr/>
                    <a:lstStyle/>
                    <a:p>
                      <a:pPr indent="2032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меня слишком сильная одышка, чтобы выходить из дому, или я задыхаюсь, когда одеваюсь или раздеваюсь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54" marR="537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9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/>
              <a:t>32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836712"/>
            <a:ext cx="8229600" cy="543401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Важными изменениями в новой редакции </a:t>
            </a:r>
            <a:r>
              <a:rPr lang="en-US" sz="2800" dirty="0" smtClean="0"/>
              <a:t>GOLD</a:t>
            </a:r>
            <a:r>
              <a:rPr lang="ru-RU" sz="2800" dirty="0" smtClean="0"/>
              <a:t> стал новый взгляд на роль показателей спирометрии при ХОБЛ.</a:t>
            </a:r>
          </a:p>
          <a:p>
            <a:r>
              <a:rPr lang="ru-RU" sz="2800" dirty="0" smtClean="0"/>
              <a:t>Спирометрия абсолютно необходима для постановки диагноза ХОБЛ.</a:t>
            </a:r>
          </a:p>
          <a:p>
            <a:r>
              <a:rPr lang="ru-RU" sz="2800" dirty="0" smtClean="0"/>
              <a:t>При этом показатель ОФВ1 важен для прогнозирования  клинических исходов (частоты госпитализации, летальности) на уровне популяции, а также для выбора немедикаментозных методов лечения, таких как редукция объема легких или трансплантация легких.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00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7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4" name="Shape 4414"/>
          <p:cNvSpPr>
            <a:spLocks noGrp="1"/>
          </p:cNvSpPr>
          <p:nvPr>
            <p:ph type="title"/>
          </p:nvPr>
        </p:nvSpPr>
        <p:spPr>
          <a:xfrm>
            <a:off x="539750" y="306000"/>
            <a:ext cx="8214506" cy="8028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Цели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терапии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стабильной</a:t>
            </a:r>
            <a:r>
              <a:rPr dirty="0">
                <a:solidFill>
                  <a:schemeClr val="tx1"/>
                </a:solidFill>
              </a:rPr>
              <a:t> ХОБЛ</a:t>
            </a:r>
          </a:p>
        </p:txBody>
      </p:sp>
      <p:sp>
        <p:nvSpPr>
          <p:cNvPr id="4415" name="Shape 44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pic>
        <p:nvPicPr>
          <p:cNvPr id="4416" name="image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9997" y="1246339"/>
            <a:ext cx="7699149" cy="5210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7" name="image4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7047" y="1700808"/>
            <a:ext cx="1020269" cy="995978"/>
          </a:xfrm>
          <a:prstGeom prst="rect">
            <a:avLst/>
          </a:prstGeom>
          <a:ln w="12700">
            <a:miter lim="400000"/>
          </a:ln>
        </p:spPr>
      </p:pic>
      <p:sp>
        <p:nvSpPr>
          <p:cNvPr id="4418" name="Shape 4418"/>
          <p:cNvSpPr/>
          <p:nvPr/>
        </p:nvSpPr>
        <p:spPr>
          <a:xfrm>
            <a:off x="1144966" y="3092088"/>
            <a:ext cx="305807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solidFill>
                  <a:srgbClr val="002060"/>
                </a:solidFill>
              </a:defRPr>
            </a:lvl1pPr>
          </a:lstStyle>
          <a:p>
            <a:r>
              <a:t>СНИЖЕНИЕ СИМПТОМОВ</a:t>
            </a:r>
          </a:p>
        </p:txBody>
      </p:sp>
      <p:sp>
        <p:nvSpPr>
          <p:cNvPr id="4419" name="Shape 4419"/>
          <p:cNvSpPr/>
          <p:nvPr/>
        </p:nvSpPr>
        <p:spPr>
          <a:xfrm>
            <a:off x="1245121" y="3963305"/>
            <a:ext cx="4572001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Wingdings"/>
              <a:buChar char="✓"/>
              <a:defRPr sz="1600" i="1"/>
            </a:pPr>
            <a:r>
              <a:rPr dirty="0" err="1">
                <a:solidFill>
                  <a:schemeClr val="bg1"/>
                </a:solidFill>
              </a:rPr>
              <a:t>Облегчение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симптомов</a:t>
            </a:r>
            <a:endParaRPr dirty="0">
              <a:solidFill>
                <a:schemeClr val="bg1"/>
              </a:solidFill>
            </a:endParaRPr>
          </a:p>
          <a:p>
            <a:pPr marL="285750" indent="-285750">
              <a:buSzPct val="100000"/>
              <a:buFont typeface="Wingdings"/>
              <a:buChar char="✓"/>
              <a:defRPr sz="1600" i="1"/>
            </a:pPr>
            <a:r>
              <a:rPr dirty="0" err="1">
                <a:solidFill>
                  <a:schemeClr val="bg1"/>
                </a:solidFill>
              </a:rPr>
              <a:t>Улучшение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переносимости</a:t>
            </a:r>
            <a:r>
              <a:rPr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SzPct val="100000"/>
              <a:buFont typeface="Wingdings"/>
              <a:buChar char="✓"/>
              <a:defRPr sz="1600" i="1"/>
            </a:pPr>
            <a:r>
              <a:rPr dirty="0">
                <a:solidFill>
                  <a:schemeClr val="bg1"/>
                </a:solidFill>
              </a:rPr>
              <a:t>   </a:t>
            </a:r>
            <a:r>
              <a:rPr dirty="0" err="1">
                <a:solidFill>
                  <a:schemeClr val="bg1"/>
                </a:solidFill>
              </a:rPr>
              <a:t>физ</a:t>
            </a:r>
            <a:r>
              <a:rPr dirty="0">
                <a:solidFill>
                  <a:schemeClr val="bg1"/>
                </a:solidFill>
              </a:rPr>
              <a:t>. </a:t>
            </a:r>
            <a:r>
              <a:rPr dirty="0" err="1">
                <a:solidFill>
                  <a:schemeClr val="bg1"/>
                </a:solidFill>
              </a:rPr>
              <a:t>нагрузки</a:t>
            </a:r>
            <a:endParaRPr dirty="0">
              <a:solidFill>
                <a:schemeClr val="bg1"/>
              </a:solidFill>
            </a:endParaRPr>
          </a:p>
          <a:p>
            <a:pPr marL="285750" indent="-285750">
              <a:buSzPct val="100000"/>
              <a:buFont typeface="Wingdings"/>
              <a:buChar char="✓"/>
              <a:defRPr sz="1600" i="1"/>
            </a:pPr>
            <a:r>
              <a:rPr dirty="0" err="1">
                <a:solidFill>
                  <a:schemeClr val="bg1"/>
                </a:solidFill>
              </a:rPr>
              <a:t>Улучшение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качества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жизни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420" name="Shape 4420"/>
          <p:cNvSpPr/>
          <p:nvPr/>
        </p:nvSpPr>
        <p:spPr>
          <a:xfrm>
            <a:off x="5086372" y="3045922"/>
            <a:ext cx="230607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solidFill>
                  <a:srgbClr val="002060"/>
                </a:solidFill>
              </a:defRPr>
            </a:lvl1pPr>
          </a:lstStyle>
          <a:p>
            <a:r>
              <a:t>СНИЖЕНИЕ РИСКА</a:t>
            </a:r>
          </a:p>
        </p:txBody>
      </p:sp>
      <p:sp>
        <p:nvSpPr>
          <p:cNvPr id="4421" name="Shape 4421"/>
          <p:cNvSpPr/>
          <p:nvPr/>
        </p:nvSpPr>
        <p:spPr>
          <a:xfrm>
            <a:off x="4594487" y="3840194"/>
            <a:ext cx="3500204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Wingdings"/>
              <a:buChar char="✓"/>
              <a:defRPr sz="1600" i="1"/>
            </a:pPr>
            <a:r>
              <a:rPr dirty="0" err="1">
                <a:solidFill>
                  <a:schemeClr val="bg1"/>
                </a:solidFill>
              </a:rPr>
              <a:t>Предотвращение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прогрессирования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заболевания</a:t>
            </a:r>
            <a:endParaRPr dirty="0">
              <a:solidFill>
                <a:schemeClr val="bg1"/>
              </a:solidFill>
            </a:endParaRPr>
          </a:p>
          <a:p>
            <a:pPr marL="285750" indent="-285750">
              <a:buSzPct val="100000"/>
              <a:buFont typeface="Wingdings"/>
              <a:buChar char="✓"/>
              <a:defRPr sz="1600" i="1"/>
            </a:pPr>
            <a:r>
              <a:rPr dirty="0" err="1">
                <a:solidFill>
                  <a:schemeClr val="bg1"/>
                </a:solidFill>
              </a:rPr>
              <a:t>Предотвращение</a:t>
            </a:r>
            <a:r>
              <a:rPr dirty="0">
                <a:solidFill>
                  <a:schemeClr val="bg1"/>
                </a:solidFill>
              </a:rPr>
              <a:t> и </a:t>
            </a:r>
            <a:r>
              <a:rPr dirty="0" err="1">
                <a:solidFill>
                  <a:schemeClr val="bg1"/>
                </a:solidFill>
              </a:rPr>
              <a:t>ведение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обострений</a:t>
            </a:r>
            <a:endParaRPr dirty="0">
              <a:solidFill>
                <a:schemeClr val="bg1"/>
              </a:solidFill>
            </a:endParaRPr>
          </a:p>
          <a:p>
            <a:pPr marL="285750" indent="-285750">
              <a:buSzPct val="100000"/>
              <a:buFont typeface="Wingdings"/>
              <a:buChar char="✓"/>
              <a:defRPr sz="1600" i="1"/>
            </a:pPr>
            <a:r>
              <a:rPr dirty="0" err="1">
                <a:solidFill>
                  <a:schemeClr val="bg1"/>
                </a:solidFill>
              </a:rPr>
              <a:t>Снижение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смертности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422" name="Shape 4422"/>
          <p:cNvSpPr/>
          <p:nvPr/>
        </p:nvSpPr>
        <p:spPr>
          <a:xfrm>
            <a:off x="17378" y="6429572"/>
            <a:ext cx="721341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/>
            </a:pPr>
            <a:r>
              <a:t> Global Strategy for the Diagnosis, Management and Prevention of COPD, Global Initiative for Chronic Obstructive Lung Disease (GOLD) 2016. Available from: http://www.goldcopd.org/</a:t>
            </a:r>
          </a:p>
        </p:txBody>
      </p:sp>
      <p:sp>
        <p:nvSpPr>
          <p:cNvPr id="4423" name="Shape 4423"/>
          <p:cNvSpPr/>
          <p:nvPr/>
        </p:nvSpPr>
        <p:spPr>
          <a:xfrm>
            <a:off x="254229" y="2827483"/>
            <a:ext cx="8594353" cy="1015663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rgbClr val="FF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rPr dirty="0" err="1">
                <a:solidFill>
                  <a:schemeClr val="bg1"/>
                </a:solidFill>
              </a:rPr>
              <a:t>Оптимизация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терапии</a:t>
            </a:r>
            <a:r>
              <a:rPr dirty="0">
                <a:solidFill>
                  <a:schemeClr val="bg1"/>
                </a:solidFill>
              </a:rPr>
              <a:t> с </a:t>
            </a:r>
            <a:r>
              <a:rPr dirty="0" err="1">
                <a:solidFill>
                  <a:schemeClr val="bg1"/>
                </a:solidFill>
              </a:rPr>
              <a:t>целью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более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эффективного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влияния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на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одышку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не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только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улучшает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качество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жизни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пациента</a:t>
            </a:r>
            <a:r>
              <a:rPr dirty="0">
                <a:solidFill>
                  <a:schemeClr val="bg1"/>
                </a:solidFill>
              </a:rPr>
              <a:t>, </a:t>
            </a:r>
            <a:r>
              <a:rPr dirty="0" err="1">
                <a:solidFill>
                  <a:schemeClr val="bg1"/>
                </a:solidFill>
              </a:rPr>
              <a:t>но</a:t>
            </a:r>
            <a:r>
              <a:rPr dirty="0">
                <a:solidFill>
                  <a:schemeClr val="bg1"/>
                </a:solidFill>
              </a:rPr>
              <a:t> и </a:t>
            </a:r>
            <a:r>
              <a:rPr dirty="0" err="1">
                <a:solidFill>
                  <a:schemeClr val="bg1"/>
                </a:solidFill>
              </a:rPr>
              <a:t>помогает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улучшить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прогноз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82277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" grpId="0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Лечение в амбулаторных условиях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6553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от курения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Бронхолитическая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терапия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Ингаляционные ГКС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Муколитики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антиоксиданты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Вакцинация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Длительная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кислородотерапия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Хирургическое лечение эмфиземы</a:t>
            </a:r>
          </a:p>
        </p:txBody>
      </p:sp>
    </p:spTree>
    <p:extLst>
      <p:ext uri="{BB962C8B-B14F-4D97-AF65-F5344CB8AC3E}">
        <p14:creationId xmlns:p14="http://schemas.microsoft.com/office/powerpoint/2010/main" val="22052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Лечение обострений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9"/>
            <a:ext cx="8712968" cy="507342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Тяжесть обострений оценивается в зависимости от необходимой терапии:</a:t>
            </a:r>
          </a:p>
          <a:p>
            <a:r>
              <a:rPr lang="ru-RU" sz="3200" dirty="0" smtClean="0"/>
              <a:t>1. легкое – требуется лечение только </a:t>
            </a:r>
            <a:r>
              <a:rPr lang="ru-RU" sz="3200" dirty="0" err="1" smtClean="0"/>
              <a:t>бронходилататорами</a:t>
            </a:r>
            <a:r>
              <a:rPr lang="ru-RU" sz="3200" dirty="0" smtClean="0"/>
              <a:t>  короткого действия;</a:t>
            </a:r>
          </a:p>
          <a:p>
            <a:r>
              <a:rPr lang="ru-RU" sz="3200" dirty="0" smtClean="0"/>
              <a:t>2. средней тяжести -</a:t>
            </a:r>
            <a:r>
              <a:rPr lang="ru-RU" sz="3200" dirty="0"/>
              <a:t> требуется лечение </a:t>
            </a:r>
            <a:r>
              <a:rPr lang="ru-RU" sz="3200" dirty="0" err="1" smtClean="0"/>
              <a:t>бронходилататорами</a:t>
            </a:r>
            <a:r>
              <a:rPr lang="ru-RU" sz="3200" dirty="0" smtClean="0"/>
              <a:t>  </a:t>
            </a:r>
            <a:r>
              <a:rPr lang="ru-RU" sz="3200" dirty="0"/>
              <a:t>короткого действия</a:t>
            </a:r>
            <a:r>
              <a:rPr lang="ru-RU" sz="3200" dirty="0" smtClean="0"/>
              <a:t> в сочетании с антибиотиками и/или ингаляционными и пероральными ГКС;</a:t>
            </a:r>
          </a:p>
          <a:p>
            <a:r>
              <a:rPr lang="ru-RU" sz="3200" dirty="0" smtClean="0"/>
              <a:t>3. тяжелые – требуют госпитализации.</a:t>
            </a:r>
          </a:p>
          <a:p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232-E037-4553-81EA-4C98F9F17BE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0" name="Group 1"/>
          <p:cNvGrpSpPr/>
          <p:nvPr/>
        </p:nvGrpSpPr>
        <p:grpSpPr>
          <a:xfrm>
            <a:off x="1959432" y="1257297"/>
            <a:ext cx="6755569" cy="5098456"/>
            <a:chOff x="0" y="-1"/>
            <a:chExt cx="6755568" cy="5098454"/>
          </a:xfrm>
        </p:grpSpPr>
        <p:grpSp>
          <p:nvGrpSpPr>
            <p:cNvPr id="3731" name="Group 4"/>
            <p:cNvGrpSpPr/>
            <p:nvPr/>
          </p:nvGrpSpPr>
          <p:grpSpPr>
            <a:xfrm>
              <a:off x="0" y="-1"/>
              <a:ext cx="6755568" cy="5098454"/>
              <a:chOff x="0" y="0"/>
              <a:chExt cx="6755567" cy="5098452"/>
            </a:xfrm>
          </p:grpSpPr>
          <p:sp>
            <p:nvSpPr>
              <p:cNvPr id="3721" name="TextBox 5"/>
              <p:cNvSpPr txBox="1"/>
              <p:nvPr/>
            </p:nvSpPr>
            <p:spPr>
              <a:xfrm>
                <a:off x="710305" y="590903"/>
                <a:ext cx="2018410" cy="1077215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ysDash"/>
                <a:round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 hangingPunct="0">
                  <a:defRPr sz="1600" b="1"/>
                </a:pPr>
                <a:r>
                  <a:rPr sz="16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≥2 </a:t>
                </a:r>
              </a:p>
              <a:p>
                <a:pPr algn="ctr" hangingPunct="0">
                  <a:defRPr sz="1600" b="1"/>
                </a:pPr>
                <a:r>
                  <a:rPr sz="16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или</a:t>
                </a:r>
              </a:p>
              <a:p>
                <a:pPr algn="ctr" hangingPunct="0">
                  <a:defRPr sz="1600" b="1"/>
                </a:pPr>
                <a:r>
                  <a:rPr sz="16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≥1 приводящее к госпитализации</a:t>
                </a:r>
              </a:p>
            </p:txBody>
          </p:sp>
          <p:sp>
            <p:nvSpPr>
              <p:cNvPr id="3722" name="TextBox 6"/>
              <p:cNvSpPr txBox="1"/>
              <p:nvPr/>
            </p:nvSpPr>
            <p:spPr>
              <a:xfrm>
                <a:off x="763651" y="2289342"/>
                <a:ext cx="1927431" cy="738661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ysDash"/>
                <a:round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 hangingPunct="0">
                  <a:defRPr sz="1400" b="1"/>
                </a:pPr>
                <a:r>
                  <a:rPr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0 или 1 </a:t>
                </a:r>
              </a:p>
              <a:p>
                <a:pPr algn="ctr" hangingPunct="0">
                  <a:defRPr sz="1400" b="1"/>
                </a:pPr>
                <a:r>
                  <a:rPr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(не приводящее к госпитализации)</a:t>
                </a:r>
              </a:p>
            </p:txBody>
          </p:sp>
          <p:sp>
            <p:nvSpPr>
              <p:cNvPr id="3723" name="Rectangle 7"/>
              <p:cNvSpPr/>
              <p:nvPr/>
            </p:nvSpPr>
            <p:spPr>
              <a:xfrm>
                <a:off x="2947132" y="526154"/>
                <a:ext cx="3804201" cy="3285901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hangingPunct="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4" name="Straight Connector 8"/>
              <p:cNvSpPr/>
              <p:nvPr/>
            </p:nvSpPr>
            <p:spPr>
              <a:xfrm>
                <a:off x="4823682" y="540742"/>
                <a:ext cx="25551" cy="327131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ys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sz="2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5" name="Straight Connector 9"/>
              <p:cNvSpPr/>
              <p:nvPr/>
            </p:nvSpPr>
            <p:spPr>
              <a:xfrm>
                <a:off x="2951366" y="2154520"/>
                <a:ext cx="3804201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ys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sz="2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6" name="TextBox 14"/>
              <p:cNvSpPr txBox="1"/>
              <p:nvPr/>
            </p:nvSpPr>
            <p:spPr>
              <a:xfrm>
                <a:off x="2880523" y="3969934"/>
                <a:ext cx="1818159" cy="530125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ysDash"/>
                <a:round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 hangingPunct="0">
                  <a:defRPr sz="1400" b="1"/>
                </a:pPr>
                <a:r>
                  <a:rPr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mMRC 0-1</a:t>
                </a:r>
              </a:p>
              <a:p>
                <a:pPr algn="ctr" hangingPunct="0">
                  <a:defRPr sz="1400" b="1"/>
                </a:pPr>
                <a:r>
                  <a:rPr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CAT &lt; 10</a:t>
                </a:r>
              </a:p>
            </p:txBody>
          </p:sp>
          <p:sp>
            <p:nvSpPr>
              <p:cNvPr id="3727" name="TextBox 15"/>
              <p:cNvSpPr txBox="1"/>
              <p:nvPr/>
            </p:nvSpPr>
            <p:spPr>
              <a:xfrm>
                <a:off x="4900102" y="3969934"/>
                <a:ext cx="1851231" cy="530125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ysDash"/>
                <a:round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 hangingPunct="0">
                  <a:defRPr sz="1400" b="1"/>
                </a:pPr>
                <a:r>
                  <a:rPr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mMRC ≥ 2</a:t>
                </a:r>
              </a:p>
              <a:p>
                <a:pPr algn="ctr" hangingPunct="0">
                  <a:defRPr sz="1400" b="1"/>
                </a:pPr>
                <a:r>
                  <a:rPr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CAT ≥ 10</a:t>
                </a:r>
              </a:p>
            </p:txBody>
          </p:sp>
          <p:sp>
            <p:nvSpPr>
              <p:cNvPr id="3728" name="TextBox 16"/>
              <p:cNvSpPr txBox="1"/>
              <p:nvPr/>
            </p:nvSpPr>
            <p:spPr>
              <a:xfrm>
                <a:off x="488456" y="4006569"/>
                <a:ext cx="2124789" cy="1077215"/>
              </a:xfrm>
              <a:prstGeom prst="rect">
                <a:avLst/>
              </a:prstGeom>
              <a:noFill/>
              <a:ln w="38100" cap="flat">
                <a:solidFill>
                  <a:srgbClr val="00B05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 hangingPunct="0">
                  <a:defRPr sz="1600" b="1">
                    <a:solidFill>
                      <a:srgbClr val="00B050"/>
                    </a:solidFill>
                  </a:defRPr>
                </a:pPr>
                <a:r>
                  <a:rPr sz="1600" b="1" kern="0">
                    <a:solidFill>
                      <a:srgbClr val="00B050"/>
                    </a:solidFill>
                    <a:latin typeface="Arial"/>
                    <a:cs typeface="Arial"/>
                    <a:sym typeface="Arial"/>
                  </a:rPr>
                  <a:t>Пациент с ОФВ</a:t>
                </a:r>
                <a:r>
                  <a:rPr sz="1600" b="1" kern="0" baseline="-25000">
                    <a:solidFill>
                      <a:srgbClr val="00B050"/>
                    </a:solidFill>
                    <a:latin typeface="Arial"/>
                    <a:cs typeface="Arial"/>
                    <a:sym typeface="Arial"/>
                  </a:rPr>
                  <a:t>1</a:t>
                </a:r>
                <a:r>
                  <a:rPr sz="1600" b="1" kern="0">
                    <a:solidFill>
                      <a:srgbClr val="00B050"/>
                    </a:solidFill>
                    <a:latin typeface="Arial"/>
                    <a:cs typeface="Arial"/>
                    <a:sym typeface="Arial"/>
                  </a:rPr>
                  <a:t> ниже 50% без обострений - </a:t>
                </a:r>
              </a:p>
              <a:p>
                <a:pPr algn="ctr" hangingPunct="0">
                  <a:defRPr sz="1600" b="1">
                    <a:solidFill>
                      <a:srgbClr val="00B050"/>
                    </a:solidFill>
                  </a:defRPr>
                </a:pPr>
                <a:r>
                  <a:rPr sz="1600" b="1" kern="0">
                    <a:solidFill>
                      <a:srgbClr val="00B050"/>
                    </a:solidFill>
                    <a:latin typeface="Arial"/>
                    <a:cs typeface="Arial"/>
                    <a:sym typeface="Arial"/>
                  </a:rPr>
                  <a:t>GOLD B</a:t>
                </a:r>
              </a:p>
            </p:txBody>
          </p:sp>
          <p:sp>
            <p:nvSpPr>
              <p:cNvPr id="3729" name="TextBox 17"/>
              <p:cNvSpPr txBox="1"/>
              <p:nvPr/>
            </p:nvSpPr>
            <p:spPr>
              <a:xfrm>
                <a:off x="2974399" y="4759900"/>
                <a:ext cx="3758134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600" b="1"/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Симптомы</a:t>
                </a:r>
              </a:p>
            </p:txBody>
          </p:sp>
          <p:sp>
            <p:nvSpPr>
              <p:cNvPr id="3730" name="TextBox 18"/>
              <p:cNvSpPr txBox="1"/>
              <p:nvPr/>
            </p:nvSpPr>
            <p:spPr>
              <a:xfrm>
                <a:off x="0" y="0"/>
                <a:ext cx="3758134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400" b="1"/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Частота обострений</a:t>
                </a:r>
              </a:p>
            </p:txBody>
          </p:sp>
        </p:grpSp>
        <p:sp>
          <p:nvSpPr>
            <p:cNvPr id="3732" name="Rectangle 19"/>
            <p:cNvSpPr/>
            <p:nvPr/>
          </p:nvSpPr>
          <p:spPr>
            <a:xfrm>
              <a:off x="3023004" y="668917"/>
              <a:ext cx="1717021" cy="1340035"/>
            </a:xfrm>
            <a:prstGeom prst="rect">
              <a:avLst/>
            </a:prstGeom>
            <a:gradFill flip="none" rotWithShape="1">
              <a:gsLst>
                <a:gs pos="0">
                  <a:srgbClr val="FFFBF3"/>
                </a:gs>
                <a:gs pos="1000">
                  <a:srgbClr val="FFFFFF"/>
                </a:gs>
                <a:gs pos="100000">
                  <a:srgbClr val="FFC000"/>
                </a:gs>
              </a:gsLst>
              <a:lin ang="5400000" scaled="0"/>
            </a:gradFill>
            <a:ln w="25400" cap="flat">
              <a:solidFill>
                <a:srgbClr val="B88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>
                <a:defRPr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3" name="Rectangle 21"/>
            <p:cNvSpPr/>
            <p:nvPr/>
          </p:nvSpPr>
          <p:spPr>
            <a:xfrm>
              <a:off x="4932892" y="677615"/>
              <a:ext cx="1717021" cy="1340035"/>
            </a:xfrm>
            <a:prstGeom prst="rect">
              <a:avLst/>
            </a:prstGeom>
            <a:gradFill flip="none" rotWithShape="1">
              <a:gsLst>
                <a:gs pos="0">
                  <a:srgbClr val="FFFBF3"/>
                </a:gs>
                <a:gs pos="1000">
                  <a:srgbClr val="FFFFFF"/>
                </a:gs>
                <a:gs pos="100000">
                  <a:srgbClr val="FFC000"/>
                </a:gs>
              </a:gsLst>
              <a:lin ang="5400000" scaled="0"/>
            </a:gradFill>
            <a:ln w="25400" cap="flat">
              <a:solidFill>
                <a:srgbClr val="B88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>
                <a:defRPr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4" name="Rectangle 22"/>
            <p:cNvSpPr/>
            <p:nvPr/>
          </p:nvSpPr>
          <p:spPr>
            <a:xfrm>
              <a:off x="3023004" y="2289343"/>
              <a:ext cx="1717021" cy="1340035"/>
            </a:xfrm>
            <a:prstGeom prst="rect">
              <a:avLst/>
            </a:prstGeom>
            <a:gradFill flip="none" rotWithShape="1">
              <a:gsLst>
                <a:gs pos="0">
                  <a:srgbClr val="FFFBF3"/>
                </a:gs>
                <a:gs pos="1000">
                  <a:srgbClr val="FFFFFF"/>
                </a:gs>
                <a:gs pos="100000">
                  <a:srgbClr val="FFC000"/>
                </a:gs>
              </a:gsLst>
              <a:lin ang="5400000" scaled="0"/>
            </a:gradFill>
            <a:ln w="25400" cap="flat">
              <a:solidFill>
                <a:srgbClr val="B88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>
                <a:defRPr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5" name="Rectangle 23"/>
            <p:cNvSpPr/>
            <p:nvPr/>
          </p:nvSpPr>
          <p:spPr>
            <a:xfrm>
              <a:off x="4932891" y="2289343"/>
              <a:ext cx="1717021" cy="1340035"/>
            </a:xfrm>
            <a:prstGeom prst="rect">
              <a:avLst/>
            </a:prstGeom>
            <a:gradFill flip="none" rotWithShape="1">
              <a:gsLst>
                <a:gs pos="0">
                  <a:srgbClr val="FFFBF3"/>
                </a:gs>
                <a:gs pos="1000">
                  <a:srgbClr val="FFFFFF"/>
                </a:gs>
                <a:gs pos="100000">
                  <a:srgbClr val="FFC000"/>
                </a:gs>
              </a:gsLst>
              <a:lin ang="5400000" scaled="0"/>
            </a:gradFill>
            <a:ln w="25400" cap="flat">
              <a:solidFill>
                <a:srgbClr val="B88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>
                <a:defRPr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6" name="TextBox 24"/>
            <p:cNvSpPr txBox="1"/>
            <p:nvPr/>
          </p:nvSpPr>
          <p:spPr>
            <a:xfrm>
              <a:off x="3507434" y="2583755"/>
              <a:ext cx="1140459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 b="1"/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(A)</a:t>
              </a:r>
            </a:p>
          </p:txBody>
        </p:sp>
        <p:sp>
          <p:nvSpPr>
            <p:cNvPr id="3737" name="TextBox 25"/>
            <p:cNvSpPr txBox="1"/>
            <p:nvPr/>
          </p:nvSpPr>
          <p:spPr>
            <a:xfrm>
              <a:off x="5419718" y="2552976"/>
              <a:ext cx="1140459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 b="1"/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(B)</a:t>
              </a:r>
            </a:p>
          </p:txBody>
        </p:sp>
        <p:sp>
          <p:nvSpPr>
            <p:cNvPr id="3738" name="TextBox 26"/>
            <p:cNvSpPr txBox="1"/>
            <p:nvPr/>
          </p:nvSpPr>
          <p:spPr>
            <a:xfrm>
              <a:off x="3558222" y="1012846"/>
              <a:ext cx="1140459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 b="1"/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(C)</a:t>
              </a:r>
            </a:p>
          </p:txBody>
        </p:sp>
        <p:sp>
          <p:nvSpPr>
            <p:cNvPr id="3739" name="TextBox 27"/>
            <p:cNvSpPr txBox="1"/>
            <p:nvPr/>
          </p:nvSpPr>
          <p:spPr>
            <a:xfrm>
              <a:off x="5332888" y="1012846"/>
              <a:ext cx="1140459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 b="1"/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(D)</a:t>
              </a:r>
            </a:p>
          </p:txBody>
        </p:sp>
      </p:grpSp>
      <p:sp>
        <p:nvSpPr>
          <p:cNvPr id="3741" name="Rectangle 28"/>
          <p:cNvSpPr txBox="1"/>
          <p:nvPr/>
        </p:nvSpPr>
        <p:spPr>
          <a:xfrm>
            <a:off x="489861" y="200047"/>
            <a:ext cx="803365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hangingPunct="0">
              <a:defRPr b="1">
                <a:solidFill>
                  <a:srgbClr val="C00000"/>
                </a:solidFill>
              </a:defRPr>
            </a:pPr>
            <a:r>
              <a:rPr sz="2400" b="1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Международные рекомендации по лечению ХОБЛ GOLD 2017:</a:t>
            </a:r>
          </a:p>
        </p:txBody>
      </p:sp>
      <p:sp>
        <p:nvSpPr>
          <p:cNvPr id="3742" name="Rectangle 29"/>
          <p:cNvSpPr txBox="1"/>
          <p:nvPr/>
        </p:nvSpPr>
        <p:spPr>
          <a:xfrm>
            <a:off x="2328184" y="6473426"/>
            <a:ext cx="69408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Global Strategy for the Diagnosis, Management and Prevention of COPD, Global Initiative for Chronic Obstructive Lung Disease (GOLD) 2017. Available from: http://www.goldcopd.org</a:t>
            </a:r>
          </a:p>
        </p:txBody>
      </p:sp>
      <p:pic>
        <p:nvPicPr>
          <p:cNvPr id="3743" name="Picture 30" descr="Picture 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475" y="1329267"/>
            <a:ext cx="2253608" cy="2842387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3591525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3" name="Group 4"/>
          <p:cNvGrpSpPr/>
          <p:nvPr/>
        </p:nvGrpSpPr>
        <p:grpSpPr>
          <a:xfrm>
            <a:off x="1231378" y="1032702"/>
            <a:ext cx="7044906" cy="4811116"/>
            <a:chOff x="-1" y="0"/>
            <a:chExt cx="7044904" cy="4811115"/>
          </a:xfrm>
        </p:grpSpPr>
        <p:sp>
          <p:nvSpPr>
            <p:cNvPr id="3745" name="TextBox 5"/>
            <p:cNvSpPr txBox="1"/>
            <p:nvPr/>
          </p:nvSpPr>
          <p:spPr>
            <a:xfrm>
              <a:off x="567413" y="3810374"/>
              <a:ext cx="1332364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Оценить эффект</a:t>
              </a:r>
            </a:p>
          </p:txBody>
        </p:sp>
        <p:sp>
          <p:nvSpPr>
            <p:cNvPr id="3746" name="TextBox 6"/>
            <p:cNvSpPr txBox="1"/>
            <p:nvPr/>
          </p:nvSpPr>
          <p:spPr>
            <a:xfrm>
              <a:off x="5151496" y="3522164"/>
              <a:ext cx="1698230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Продолжающиеся симптомы</a:t>
              </a:r>
            </a:p>
          </p:txBody>
        </p:sp>
        <p:sp>
          <p:nvSpPr>
            <p:cNvPr id="3747" name="Rectangle 7"/>
            <p:cNvSpPr/>
            <p:nvPr/>
          </p:nvSpPr>
          <p:spPr>
            <a:xfrm>
              <a:off x="9398" y="2492444"/>
              <a:ext cx="3349400" cy="2318671"/>
            </a:xfrm>
            <a:prstGeom prst="rect">
              <a:avLst/>
            </a:prstGeom>
            <a:gradFill flip="none" rotWithShape="1">
              <a:gsLst>
                <a:gs pos="0">
                  <a:srgbClr val="FFFBF3"/>
                </a:gs>
                <a:gs pos="1000">
                  <a:srgbClr val="FFFFFF"/>
                </a:gs>
                <a:gs pos="100000">
                  <a:srgbClr val="FFC000"/>
                </a:gs>
              </a:gsLst>
              <a:lin ang="5400000" scaled="0"/>
            </a:gradFill>
            <a:ln w="3810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>
                <a:defRPr sz="1800"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8" name="TextBox 8"/>
            <p:cNvSpPr txBox="1"/>
            <p:nvPr/>
          </p:nvSpPr>
          <p:spPr>
            <a:xfrm>
              <a:off x="9398" y="2519975"/>
              <a:ext cx="1539272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hangingPunct="0">
                <a:defRPr sz="1600" b="1"/>
              </a:pPr>
              <a:r>
                <a:rPr sz="16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Группа A</a:t>
              </a:r>
            </a:p>
          </p:txBody>
        </p:sp>
        <p:sp>
          <p:nvSpPr>
            <p:cNvPr id="3749" name="TextBox 9"/>
            <p:cNvSpPr txBox="1"/>
            <p:nvPr/>
          </p:nvSpPr>
          <p:spPr>
            <a:xfrm>
              <a:off x="567413" y="4344705"/>
              <a:ext cx="2214572" cy="314224"/>
            </a:xfrm>
            <a:prstGeom prst="rect">
              <a:avLst/>
            </a:prstGeom>
            <a:solidFill>
              <a:srgbClr val="99FF99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/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Бронхолитик</a:t>
              </a:r>
            </a:p>
          </p:txBody>
        </p:sp>
        <p:sp>
          <p:nvSpPr>
            <p:cNvPr id="3750" name="TextBox 10"/>
            <p:cNvSpPr txBox="1"/>
            <p:nvPr/>
          </p:nvSpPr>
          <p:spPr>
            <a:xfrm>
              <a:off x="238699" y="2962925"/>
              <a:ext cx="2937785" cy="73866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hangingPunct="0">
                <a:defRPr sz="1400" b="1"/>
              </a:pPr>
              <a:r>
                <a: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Продолжить, прекратить или назначить бронхолитик другого класса</a:t>
              </a:r>
            </a:p>
          </p:txBody>
        </p:sp>
        <p:sp>
          <p:nvSpPr>
            <p:cNvPr id="3751" name="Straight Arrow Connector 11"/>
            <p:cNvSpPr/>
            <p:nvPr/>
          </p:nvSpPr>
          <p:spPr>
            <a:xfrm flipV="1">
              <a:off x="1764415" y="3751409"/>
              <a:ext cx="1" cy="551134"/>
            </a:xfrm>
            <a:prstGeom prst="line">
              <a:avLst/>
            </a:prstGeom>
            <a:noFill/>
            <a:ln w="25400" cap="sq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2" name="Rectangle 12"/>
            <p:cNvSpPr/>
            <p:nvPr/>
          </p:nvSpPr>
          <p:spPr>
            <a:xfrm>
              <a:off x="3622614" y="2490049"/>
              <a:ext cx="3349400" cy="2318671"/>
            </a:xfrm>
            <a:prstGeom prst="rect">
              <a:avLst/>
            </a:prstGeom>
            <a:gradFill flip="none" rotWithShape="1">
              <a:gsLst>
                <a:gs pos="0">
                  <a:srgbClr val="FFFBF3"/>
                </a:gs>
                <a:gs pos="1000">
                  <a:srgbClr val="FFFFFF"/>
                </a:gs>
                <a:gs pos="100000">
                  <a:srgbClr val="FFC000"/>
                </a:gs>
              </a:gsLst>
              <a:lin ang="5400000" scaled="0"/>
            </a:gradFill>
            <a:ln w="3810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>
                <a:defRPr sz="1800"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3" name="TextBox 13"/>
            <p:cNvSpPr txBox="1"/>
            <p:nvPr/>
          </p:nvSpPr>
          <p:spPr>
            <a:xfrm>
              <a:off x="3583875" y="2519975"/>
              <a:ext cx="1539272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hangingPunct="0">
                <a:defRPr sz="1600" b="1"/>
              </a:pPr>
              <a:r>
                <a:rPr sz="16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Группа B</a:t>
              </a:r>
            </a:p>
          </p:txBody>
        </p:sp>
        <p:sp>
          <p:nvSpPr>
            <p:cNvPr id="3754" name="TextBox 14"/>
            <p:cNvSpPr txBox="1"/>
            <p:nvPr/>
          </p:nvSpPr>
          <p:spPr>
            <a:xfrm>
              <a:off x="3993989" y="4360140"/>
              <a:ext cx="2449543" cy="276997"/>
            </a:xfrm>
            <a:prstGeom prst="rect">
              <a:avLst/>
            </a:prstGeom>
            <a:solidFill>
              <a:srgbClr val="99FF99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1"/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ДДАХП или ДДБА</a:t>
              </a:r>
            </a:p>
          </p:txBody>
        </p:sp>
        <p:sp>
          <p:nvSpPr>
            <p:cNvPr id="3755" name="TextBox 15"/>
            <p:cNvSpPr txBox="1"/>
            <p:nvPr/>
          </p:nvSpPr>
          <p:spPr>
            <a:xfrm>
              <a:off x="3993989" y="2962925"/>
              <a:ext cx="2592661" cy="276997"/>
            </a:xfrm>
            <a:prstGeom prst="rect">
              <a:avLst/>
            </a:prstGeom>
            <a:solidFill>
              <a:srgbClr val="99FF99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hangingPunct="0">
                <a:defRPr sz="1200" b="1"/>
              </a:pPr>
              <a:r>
                <a:rPr sz="12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ДДАХП + ДДБА</a:t>
              </a:r>
            </a:p>
          </p:txBody>
        </p:sp>
        <p:sp>
          <p:nvSpPr>
            <p:cNvPr id="3756" name="Straight Arrow Connector 16"/>
            <p:cNvSpPr/>
            <p:nvPr/>
          </p:nvSpPr>
          <p:spPr>
            <a:xfrm flipV="1">
              <a:off x="5290320" y="3239924"/>
              <a:ext cx="2" cy="1095507"/>
            </a:xfrm>
            <a:prstGeom prst="line">
              <a:avLst/>
            </a:prstGeom>
            <a:noFill/>
            <a:ln w="25400" cap="sq">
              <a:solidFill>
                <a:srgbClr val="00B05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7" name="TextBox 17"/>
            <p:cNvSpPr txBox="1"/>
            <p:nvPr/>
          </p:nvSpPr>
          <p:spPr>
            <a:xfrm>
              <a:off x="-1" y="1106622"/>
              <a:ext cx="100845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/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Повт. обостр.</a:t>
              </a:r>
            </a:p>
          </p:txBody>
        </p:sp>
        <p:sp>
          <p:nvSpPr>
            <p:cNvPr id="3758" name="Rectangle 18"/>
            <p:cNvSpPr/>
            <p:nvPr/>
          </p:nvSpPr>
          <p:spPr>
            <a:xfrm>
              <a:off x="-1" y="0"/>
              <a:ext cx="3349400" cy="2318671"/>
            </a:xfrm>
            <a:prstGeom prst="rect">
              <a:avLst/>
            </a:prstGeom>
            <a:gradFill flip="none" rotWithShape="1">
              <a:gsLst>
                <a:gs pos="0">
                  <a:srgbClr val="FFFBF3"/>
                </a:gs>
                <a:gs pos="1000">
                  <a:srgbClr val="FFFFFF"/>
                </a:gs>
                <a:gs pos="100000">
                  <a:srgbClr val="FFC000"/>
                </a:gs>
              </a:gsLst>
              <a:lin ang="5400000" scaled="0"/>
            </a:gradFill>
            <a:ln w="3810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>
                <a:defRPr sz="1800"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9" name="TextBox 19"/>
            <p:cNvSpPr txBox="1"/>
            <p:nvPr/>
          </p:nvSpPr>
          <p:spPr>
            <a:xfrm>
              <a:off x="0" y="59581"/>
              <a:ext cx="1539271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hangingPunct="0">
                <a:defRPr sz="1600" b="1"/>
              </a:pPr>
              <a:r>
                <a:rPr sz="16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Группа C</a:t>
              </a:r>
            </a:p>
          </p:txBody>
        </p:sp>
        <p:sp>
          <p:nvSpPr>
            <p:cNvPr id="3760" name="TextBox 20"/>
            <p:cNvSpPr txBox="1"/>
            <p:nvPr/>
          </p:nvSpPr>
          <p:spPr>
            <a:xfrm>
              <a:off x="482528" y="1879976"/>
              <a:ext cx="966813" cy="314224"/>
            </a:xfrm>
            <a:prstGeom prst="rect">
              <a:avLst/>
            </a:prstGeom>
            <a:solidFill>
              <a:srgbClr val="99FF99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/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ДДАХП</a:t>
              </a:r>
            </a:p>
          </p:txBody>
        </p:sp>
        <p:sp>
          <p:nvSpPr>
            <p:cNvPr id="3761" name="TextBox 21"/>
            <p:cNvSpPr txBox="1"/>
            <p:nvPr/>
          </p:nvSpPr>
          <p:spPr>
            <a:xfrm>
              <a:off x="167453" y="490226"/>
              <a:ext cx="1596962" cy="314224"/>
            </a:xfrm>
            <a:prstGeom prst="rect">
              <a:avLst/>
            </a:prstGeom>
            <a:solidFill>
              <a:srgbClr val="99FF99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hangingPunct="0">
                <a:defRPr sz="1400" b="1"/>
              </a:pPr>
              <a:r>
                <a: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ДДАХП + ДДБА</a:t>
              </a:r>
            </a:p>
          </p:txBody>
        </p:sp>
        <p:sp>
          <p:nvSpPr>
            <p:cNvPr id="3762" name="Straight Arrow Connector 22"/>
            <p:cNvSpPr/>
            <p:nvPr/>
          </p:nvSpPr>
          <p:spPr>
            <a:xfrm flipV="1">
              <a:off x="965934" y="798003"/>
              <a:ext cx="1" cy="1081974"/>
            </a:xfrm>
            <a:prstGeom prst="line">
              <a:avLst/>
            </a:prstGeom>
            <a:noFill/>
            <a:ln w="25400" cap="sq">
              <a:solidFill>
                <a:srgbClr val="00B05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3" name="TextBox 23"/>
            <p:cNvSpPr txBox="1"/>
            <p:nvPr/>
          </p:nvSpPr>
          <p:spPr>
            <a:xfrm>
              <a:off x="1856480" y="490226"/>
              <a:ext cx="1412832" cy="31422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/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ДДБА+ИГКС</a:t>
              </a:r>
            </a:p>
          </p:txBody>
        </p:sp>
        <p:sp>
          <p:nvSpPr>
            <p:cNvPr id="3764" name="Straight Arrow Connector 24"/>
            <p:cNvSpPr/>
            <p:nvPr/>
          </p:nvSpPr>
          <p:spPr>
            <a:xfrm flipV="1">
              <a:off x="965934" y="876907"/>
              <a:ext cx="1596962" cy="1003072"/>
            </a:xfrm>
            <a:prstGeom prst="line">
              <a:avLst/>
            </a:prstGeom>
            <a:noFill/>
            <a:ln w="25400" cap="sq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5" name="TextBox 25"/>
            <p:cNvSpPr txBox="1"/>
            <p:nvPr/>
          </p:nvSpPr>
          <p:spPr>
            <a:xfrm>
              <a:off x="3622614" y="1535431"/>
              <a:ext cx="1404832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800"/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Повт. обострения</a:t>
              </a:r>
            </a:p>
          </p:txBody>
        </p:sp>
        <p:sp>
          <p:nvSpPr>
            <p:cNvPr id="3766" name="Rectangle 26"/>
            <p:cNvSpPr/>
            <p:nvPr/>
          </p:nvSpPr>
          <p:spPr>
            <a:xfrm>
              <a:off x="3574476" y="2160"/>
              <a:ext cx="3349400" cy="2318671"/>
            </a:xfrm>
            <a:prstGeom prst="rect">
              <a:avLst/>
            </a:prstGeom>
            <a:gradFill flip="none" rotWithShape="1">
              <a:gsLst>
                <a:gs pos="0">
                  <a:srgbClr val="FFFBF3"/>
                </a:gs>
                <a:gs pos="1000">
                  <a:srgbClr val="FFFFFF"/>
                </a:gs>
                <a:gs pos="100000">
                  <a:srgbClr val="FFC000"/>
                </a:gs>
              </a:gsLst>
              <a:lin ang="5400000" scaled="0"/>
            </a:gradFill>
            <a:ln w="3810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>
                <a:defRPr sz="1800"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7" name="TextBox 27"/>
            <p:cNvSpPr txBox="1"/>
            <p:nvPr/>
          </p:nvSpPr>
          <p:spPr>
            <a:xfrm>
              <a:off x="3525656" y="17003"/>
              <a:ext cx="1539272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hangingPunct="0">
                <a:defRPr sz="1600" b="1"/>
              </a:pPr>
              <a:r>
                <a:rPr sz="16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Группа D</a:t>
              </a:r>
            </a:p>
          </p:txBody>
        </p:sp>
        <p:sp>
          <p:nvSpPr>
            <p:cNvPr id="3768" name="TextBox 28"/>
            <p:cNvSpPr txBox="1"/>
            <p:nvPr/>
          </p:nvSpPr>
          <p:spPr>
            <a:xfrm>
              <a:off x="3660661" y="1861353"/>
              <a:ext cx="807157" cy="27699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1"/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ДДАХП</a:t>
              </a:r>
            </a:p>
          </p:txBody>
        </p:sp>
        <p:sp>
          <p:nvSpPr>
            <p:cNvPr id="3769" name="TextBox 29"/>
            <p:cNvSpPr txBox="1"/>
            <p:nvPr/>
          </p:nvSpPr>
          <p:spPr>
            <a:xfrm>
              <a:off x="3657460" y="302625"/>
              <a:ext cx="1616241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hangingPunct="0">
                <a:defRPr sz="1400" b="1"/>
              </a:pPr>
              <a:r>
                <a: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Добавить рофлумиласт*</a:t>
              </a:r>
            </a:p>
          </p:txBody>
        </p:sp>
        <p:sp>
          <p:nvSpPr>
            <p:cNvPr id="3770" name="Straight Arrow Connector 30"/>
            <p:cNvSpPr/>
            <p:nvPr/>
          </p:nvSpPr>
          <p:spPr>
            <a:xfrm flipV="1">
              <a:off x="4947634" y="1497924"/>
              <a:ext cx="1" cy="230272"/>
            </a:xfrm>
            <a:prstGeom prst="line">
              <a:avLst/>
            </a:prstGeom>
            <a:noFill/>
            <a:ln w="25400" cap="sq">
              <a:solidFill>
                <a:srgbClr val="00B05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1" name="TextBox 31"/>
            <p:cNvSpPr txBox="1"/>
            <p:nvPr/>
          </p:nvSpPr>
          <p:spPr>
            <a:xfrm>
              <a:off x="5346493" y="304161"/>
              <a:ext cx="1447546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hangingPunct="0">
                <a:defRPr sz="1400" b="1"/>
              </a:pPr>
              <a:r>
                <a: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Добавить макролиды**</a:t>
              </a:r>
            </a:p>
          </p:txBody>
        </p:sp>
        <p:sp>
          <p:nvSpPr>
            <p:cNvPr id="3772" name="TextBox 32"/>
            <p:cNvSpPr txBox="1"/>
            <p:nvPr/>
          </p:nvSpPr>
          <p:spPr>
            <a:xfrm>
              <a:off x="4719877" y="1771046"/>
              <a:ext cx="918187" cy="467456"/>
            </a:xfrm>
            <a:prstGeom prst="rect">
              <a:avLst/>
            </a:prstGeom>
            <a:solidFill>
              <a:srgbClr val="99FF99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hangingPunct="0">
                <a:defRPr sz="1200" b="1"/>
              </a:pPr>
              <a:r>
                <a:rPr sz="12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ДДАХП + ДДБА</a:t>
              </a:r>
            </a:p>
          </p:txBody>
        </p:sp>
        <p:sp>
          <p:nvSpPr>
            <p:cNvPr id="3773" name="TextBox 33"/>
            <p:cNvSpPr txBox="1"/>
            <p:nvPr/>
          </p:nvSpPr>
          <p:spPr>
            <a:xfrm>
              <a:off x="6022135" y="1765937"/>
              <a:ext cx="805132" cy="46745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hangingPunct="0">
                <a:defRPr sz="1200" b="1"/>
              </a:pPr>
              <a:r>
                <a:rPr sz="12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ДДБА + ИГКС</a:t>
              </a:r>
            </a:p>
          </p:txBody>
        </p:sp>
        <p:sp>
          <p:nvSpPr>
            <p:cNvPr id="3774" name="TextBox 34"/>
            <p:cNvSpPr txBox="1"/>
            <p:nvPr/>
          </p:nvSpPr>
          <p:spPr>
            <a:xfrm>
              <a:off x="3790131" y="1221770"/>
              <a:ext cx="2430425" cy="314224"/>
            </a:xfrm>
            <a:prstGeom prst="rect">
              <a:avLst/>
            </a:prstGeom>
            <a:solidFill>
              <a:srgbClr val="99FF99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hangingPunct="0">
                <a:defRPr sz="1400" b="1"/>
              </a:pPr>
              <a:r>
                <a: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ДДАХП + ДДБАA + ИГКС</a:t>
              </a:r>
            </a:p>
          </p:txBody>
        </p:sp>
        <p:sp>
          <p:nvSpPr>
            <p:cNvPr id="3775" name="Straight Arrow Connector 35"/>
            <p:cNvSpPr/>
            <p:nvPr/>
          </p:nvSpPr>
          <p:spPr>
            <a:xfrm>
              <a:off x="4467817" y="1999853"/>
              <a:ext cx="252060" cy="2028"/>
            </a:xfrm>
            <a:prstGeom prst="line">
              <a:avLst/>
            </a:prstGeom>
            <a:noFill/>
            <a:ln w="25400" cap="sq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6" name="TextBox 36"/>
            <p:cNvSpPr txBox="1"/>
            <p:nvPr/>
          </p:nvSpPr>
          <p:spPr>
            <a:xfrm>
              <a:off x="6114359" y="801628"/>
              <a:ext cx="930544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hangingPunct="0">
                <a:defRPr sz="800"/>
              </a:pPr>
              <a:r>
                <a:rPr sz="8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Продолж. симптомы, повт. обостр.</a:t>
              </a:r>
              <a:r>
                <a:rPr sz="10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)</a:t>
              </a:r>
            </a:p>
          </p:txBody>
        </p:sp>
        <p:sp>
          <p:nvSpPr>
            <p:cNvPr id="3777" name="Straight Arrow Connector 37"/>
            <p:cNvSpPr/>
            <p:nvPr/>
          </p:nvSpPr>
          <p:spPr>
            <a:xfrm>
              <a:off x="5389442" y="1552630"/>
              <a:ext cx="6802" cy="230272"/>
            </a:xfrm>
            <a:prstGeom prst="line">
              <a:avLst/>
            </a:prstGeom>
            <a:noFill/>
            <a:ln w="25400" cap="sq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8" name="Straight Arrow Connector 38"/>
            <p:cNvSpPr/>
            <p:nvPr/>
          </p:nvSpPr>
          <p:spPr>
            <a:xfrm flipH="1">
              <a:off x="5639408" y="1936773"/>
              <a:ext cx="329325" cy="12985"/>
            </a:xfrm>
            <a:prstGeom prst="line">
              <a:avLst/>
            </a:prstGeom>
            <a:noFill/>
            <a:ln w="25400" cap="sq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9" name="Straight Arrow Connector 39"/>
            <p:cNvSpPr/>
            <p:nvPr/>
          </p:nvSpPr>
          <p:spPr>
            <a:xfrm>
              <a:off x="5691466" y="2142957"/>
              <a:ext cx="277267" cy="1"/>
            </a:xfrm>
            <a:prstGeom prst="line">
              <a:avLst/>
            </a:prstGeom>
            <a:noFill/>
            <a:ln w="25400" cap="sq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0" name="Straight Arrow Connector 40"/>
            <p:cNvSpPr/>
            <p:nvPr/>
          </p:nvSpPr>
          <p:spPr>
            <a:xfrm flipV="1">
              <a:off x="5467521" y="827382"/>
              <a:ext cx="602746" cy="280170"/>
            </a:xfrm>
            <a:prstGeom prst="line">
              <a:avLst/>
            </a:prstGeom>
            <a:noFill/>
            <a:ln w="25400" cap="sq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1" name="Straight Arrow Connector 41"/>
            <p:cNvSpPr/>
            <p:nvPr/>
          </p:nvSpPr>
          <p:spPr>
            <a:xfrm flipH="1" flipV="1">
              <a:off x="4567251" y="840119"/>
              <a:ext cx="319876" cy="355187"/>
            </a:xfrm>
            <a:prstGeom prst="line">
              <a:avLst/>
            </a:prstGeom>
            <a:noFill/>
            <a:ln w="25400" cap="sq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2" name="TextBox 42"/>
            <p:cNvSpPr txBox="1"/>
            <p:nvPr/>
          </p:nvSpPr>
          <p:spPr>
            <a:xfrm>
              <a:off x="3556318" y="878572"/>
              <a:ext cx="115705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hangingPunct="0">
                <a:defRPr sz="1200"/>
              </a:pPr>
              <a:r>
                <a:rPr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Повт. обостр</a:t>
              </a:r>
              <a:r>
                <a:rPr sz="7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3784" name="Rectangle 44"/>
          <p:cNvSpPr txBox="1"/>
          <p:nvPr/>
        </p:nvSpPr>
        <p:spPr>
          <a:xfrm>
            <a:off x="146959" y="200045"/>
            <a:ext cx="899704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hangingPunct="0">
              <a:defRPr b="1">
                <a:solidFill>
                  <a:srgbClr val="C00000"/>
                </a:solidFill>
              </a:defRPr>
            </a:pPr>
            <a:r>
              <a:rPr sz="2400" b="1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GOLD 2017: </a:t>
            </a:r>
            <a:r>
              <a:rPr sz="2000" b="1" kern="0">
                <a:solidFill>
                  <a:srgbClr val="262626"/>
                </a:solidFill>
                <a:latin typeface="Arial"/>
                <a:cs typeface="Arial"/>
                <a:sym typeface="Arial"/>
              </a:rPr>
              <a:t>двойная бронходилатация – терапия первого выбора у больных с выраженными симптомами и частыми обострениями.</a:t>
            </a:r>
          </a:p>
        </p:txBody>
      </p:sp>
      <p:sp>
        <p:nvSpPr>
          <p:cNvPr id="3785" name="Rectangle 45"/>
          <p:cNvSpPr/>
          <p:nvPr/>
        </p:nvSpPr>
        <p:spPr>
          <a:xfrm>
            <a:off x="300986" y="6227205"/>
            <a:ext cx="1412922" cy="246222"/>
          </a:xfrm>
          <a:prstGeom prst="rect">
            <a:avLst/>
          </a:prstGeom>
          <a:solidFill>
            <a:srgbClr val="99FF99"/>
          </a:solidFill>
          <a:ln w="25400">
            <a:solidFill>
              <a:srgbClr val="00B050"/>
            </a:solidFill>
          </a:ln>
        </p:spPr>
        <p:txBody>
          <a:bodyPr lIns="45719" rIns="45719"/>
          <a:lstStyle/>
          <a:p>
            <a:pPr hangingPunct="0">
              <a:defRPr sz="1000">
                <a:solidFill>
                  <a:srgbClr val="080808"/>
                </a:solidFill>
              </a:defRPr>
            </a:pPr>
            <a:endParaRPr sz="1000" kern="0">
              <a:solidFill>
                <a:srgbClr val="080808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86" name="TextBox 46"/>
          <p:cNvSpPr txBox="1"/>
          <p:nvPr/>
        </p:nvSpPr>
        <p:spPr>
          <a:xfrm>
            <a:off x="1798792" y="6246284"/>
            <a:ext cx="173861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080808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Предпочтительная терапия</a:t>
            </a:r>
          </a:p>
        </p:txBody>
      </p:sp>
      <p:sp>
        <p:nvSpPr>
          <p:cNvPr id="3787" name="Rectangle 47"/>
          <p:cNvSpPr txBox="1"/>
          <p:nvPr/>
        </p:nvSpPr>
        <p:spPr>
          <a:xfrm>
            <a:off x="2328184" y="6473426"/>
            <a:ext cx="69408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Global Strategy for the Diagnosis, Management and Prevention of COPD, Global Initiative for Chronic Obstructive Lung Disease (GOLD) 2017. Available from: http://www.goldcopd.org</a:t>
            </a:r>
          </a:p>
        </p:txBody>
      </p:sp>
    </p:spTree>
    <p:extLst>
      <p:ext uri="{BB962C8B-B14F-4D97-AF65-F5344CB8AC3E}">
        <p14:creationId xmlns:p14="http://schemas.microsoft.com/office/powerpoint/2010/main" val="376306434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5211789" y="2620842"/>
            <a:ext cx="2653081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ru-RU" altLang="ru-RU" b="1" dirty="0" smtClean="0">
                <a:solidFill>
                  <a:prstClr val="black"/>
                </a:solidFill>
                <a:latin typeface="Calibri"/>
              </a:rPr>
              <a:t>ДДАХ/ДДБА</a:t>
            </a:r>
            <a:endParaRPr lang="ru-RU" altLang="ru-RU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2439477" y="4029484"/>
            <a:ext cx="2160240" cy="5334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ru-RU" altLang="ru-RU" b="1" dirty="0" smtClean="0">
                <a:solidFill>
                  <a:prstClr val="black"/>
                </a:solidFill>
                <a:latin typeface="Calibri"/>
              </a:rPr>
              <a:t>ИГКС/ДДБА</a:t>
            </a:r>
            <a:endParaRPr lang="ru-RU" altLang="ru-RU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2943533" y="5100751"/>
            <a:ext cx="3312368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ru-RU" altLang="ru-RU" b="1" dirty="0" smtClean="0">
                <a:solidFill>
                  <a:prstClr val="black"/>
                </a:solidFill>
                <a:latin typeface="Calibri"/>
              </a:rPr>
              <a:t>ДДАХ/ДДБА/ИГКС</a:t>
            </a:r>
            <a:endParaRPr lang="ru-RU" altLang="ru-RU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2659867" y="6080938"/>
            <a:ext cx="6160605" cy="489030"/>
          </a:xfrm>
          <a:prstGeom prst="rect">
            <a:avLst/>
          </a:prstGeom>
          <a:solidFill>
            <a:srgbClr val="FF9393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ru-RU" altLang="ru-RU" sz="1600" dirty="0" smtClean="0">
                <a:solidFill>
                  <a:prstClr val="black"/>
                </a:solidFill>
                <a:latin typeface="Calibri"/>
              </a:rPr>
              <a:t>Уточнение фенотипа </a:t>
            </a:r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и </a:t>
            </a:r>
            <a:r>
              <a:rPr lang="ru-RU" altLang="ru-RU" sz="1600" dirty="0" smtClean="0">
                <a:solidFill>
                  <a:prstClr val="black"/>
                </a:solidFill>
                <a:latin typeface="Calibri"/>
              </a:rPr>
              <a:t>фенотип-специфическая терапия </a:t>
            </a:r>
            <a:br>
              <a:rPr lang="ru-RU" altLang="ru-RU" sz="1600" dirty="0" smtClean="0">
                <a:solidFill>
                  <a:prstClr val="black"/>
                </a:solidFill>
                <a:latin typeface="Calibri"/>
              </a:rPr>
            </a:br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(</a:t>
            </a:r>
            <a:r>
              <a:rPr lang="ru-RU" altLang="ru-RU" sz="1600" dirty="0" err="1">
                <a:solidFill>
                  <a:prstClr val="black"/>
                </a:solidFill>
                <a:latin typeface="Calibri"/>
              </a:rPr>
              <a:t>рофлумиласт</a:t>
            </a:r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altLang="ru-RU" sz="1600" dirty="0" err="1">
                <a:solidFill>
                  <a:prstClr val="black"/>
                </a:solidFill>
                <a:latin typeface="Calibri"/>
              </a:rPr>
              <a:t>мукоактивные</a:t>
            </a:r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 препараты, </a:t>
            </a:r>
            <a:r>
              <a:rPr lang="ru-RU" altLang="ru-RU" sz="1600" dirty="0" err="1" smtClean="0">
                <a:solidFill>
                  <a:prstClr val="black"/>
                </a:solidFill>
                <a:latin typeface="Calibri"/>
              </a:rPr>
              <a:t>макролиды</a:t>
            </a:r>
            <a:r>
              <a:rPr lang="ru-RU" altLang="ru-RU" sz="1600" dirty="0" smtClean="0">
                <a:solidFill>
                  <a:prstClr val="black"/>
                </a:solidFill>
                <a:latin typeface="Calibri"/>
              </a:rPr>
              <a:t> и </a:t>
            </a:r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др.)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679837" y="3154246"/>
            <a:ext cx="0" cy="19297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023653" y="2908874"/>
            <a:ext cx="118813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10947" y="2419342"/>
            <a:ext cx="1524874" cy="1200329"/>
          </a:xfrm>
          <a:prstGeom prst="rect">
            <a:avLst/>
          </a:prstGeom>
          <a:ln w="28575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  <a:t>Сохранение симптомов </a:t>
            </a:r>
          </a:p>
          <a:p>
            <a:pPr defTabSz="457200"/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</a:p>
          <a:p>
            <a:pPr defTabSz="457200"/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  <a:t>или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</a:rPr>
              <a:t>повторные </a:t>
            </a: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  <a:t>обострения </a:t>
            </a:r>
            <a:b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</a:br>
            <a:endParaRPr lang="ru-RU" sz="1200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599717" y="5625415"/>
            <a:ext cx="0" cy="45553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 вниз 26"/>
          <p:cNvSpPr/>
          <p:nvPr/>
        </p:nvSpPr>
        <p:spPr>
          <a:xfrm>
            <a:off x="1503375" y="2104216"/>
            <a:ext cx="2500331" cy="670256"/>
          </a:xfrm>
          <a:prstGeom prst="downArrow">
            <a:avLst>
              <a:gd name="adj1" fmla="val 90702"/>
              <a:gd name="adj2" fmla="val 22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ru-RU" sz="1400" dirty="0">
                <a:solidFill>
                  <a:srgbClr val="C00000"/>
                </a:solidFill>
                <a:ea typeface="ＭＳ 明朝"/>
                <a:cs typeface="Times New Roman"/>
              </a:rPr>
              <a:t>Легкие </a:t>
            </a:r>
            <a:r>
              <a:rPr lang="ru-RU" sz="1400" dirty="0" smtClean="0">
                <a:solidFill>
                  <a:srgbClr val="C00000"/>
                </a:solidFill>
                <a:ea typeface="ＭＳ 明朝"/>
                <a:cs typeface="Times New Roman"/>
              </a:rPr>
              <a:t>симптомы</a:t>
            </a:r>
            <a:endParaRPr lang="ru-RU" sz="1400" dirty="0">
              <a:solidFill>
                <a:srgbClr val="C00000"/>
              </a:solidFill>
              <a:ea typeface="ＭＳ 明朝"/>
              <a:cs typeface="Times New Roman"/>
            </a:endParaRPr>
          </a:p>
          <a:p>
            <a:pPr algn="ctr" defTabSz="457200"/>
            <a:r>
              <a:rPr lang="ru-RU" sz="1400" dirty="0" smtClean="0">
                <a:solidFill>
                  <a:srgbClr val="C00000"/>
                </a:solidFill>
                <a:ea typeface="ＭＳ 明朝"/>
                <a:cs typeface="Times New Roman"/>
              </a:rPr>
              <a:t>(</a:t>
            </a:r>
            <a:r>
              <a:rPr lang="en-US" sz="1400" dirty="0" err="1" smtClean="0">
                <a:solidFill>
                  <a:srgbClr val="C00000"/>
                </a:solidFill>
                <a:ea typeface="ＭＳ 明朝"/>
                <a:cs typeface="Times New Roman"/>
              </a:rPr>
              <a:t>mMRC</a:t>
            </a:r>
            <a:r>
              <a:rPr lang="en-US" sz="1400" dirty="0" smtClean="0">
                <a:solidFill>
                  <a:srgbClr val="C00000"/>
                </a:solidFill>
                <a:ea typeface="ＭＳ 明朝"/>
                <a:cs typeface="Times New Roman"/>
              </a:rPr>
              <a:t> &lt; 2 </a:t>
            </a:r>
            <a:r>
              <a:rPr lang="ru-RU" sz="1400" dirty="0" smtClean="0">
                <a:solidFill>
                  <a:srgbClr val="C00000"/>
                </a:solidFill>
                <a:ea typeface="ＭＳ 明朝"/>
                <a:cs typeface="Times New Roman"/>
              </a:rPr>
              <a:t>или САТ </a:t>
            </a:r>
            <a:r>
              <a:rPr lang="en-US" sz="1400" dirty="0" smtClean="0">
                <a:solidFill>
                  <a:srgbClr val="C00000"/>
                </a:solidFill>
                <a:ea typeface="ＭＳ 明朝"/>
                <a:cs typeface="Times New Roman"/>
              </a:rPr>
              <a:t>&lt; 10)</a:t>
            </a:r>
            <a:r>
              <a:rPr lang="ru-RU" sz="1400" dirty="0">
                <a:solidFill>
                  <a:srgbClr val="C00000"/>
                </a:solidFill>
                <a:ea typeface="ＭＳ 明朝"/>
                <a:cs typeface="Times New Roman"/>
              </a:rPr>
              <a:t/>
            </a:r>
            <a:br>
              <a:rPr lang="ru-RU" sz="1400" dirty="0">
                <a:solidFill>
                  <a:srgbClr val="C00000"/>
                </a:solidFill>
                <a:ea typeface="ＭＳ 明朝"/>
                <a:cs typeface="Times New Roman"/>
              </a:rPr>
            </a:br>
            <a:endParaRPr lang="ru-RU" sz="1400" dirty="0">
              <a:solidFill>
                <a:srgbClr val="C00000"/>
              </a:solidFill>
              <a:ea typeface="ＭＳ 明朝"/>
              <a:cs typeface="Times New Roman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5612062" y="2104224"/>
            <a:ext cx="2588055" cy="670255"/>
          </a:xfrm>
          <a:prstGeom prst="downArrow">
            <a:avLst>
              <a:gd name="adj1" fmla="val 90702"/>
              <a:gd name="adj2" fmla="val 22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ru-RU" sz="1400" dirty="0" smtClean="0">
                <a:solidFill>
                  <a:srgbClr val="C00000"/>
                </a:solidFill>
                <a:ea typeface="ＭＳ 明朝"/>
                <a:cs typeface="Times New Roman"/>
              </a:rPr>
              <a:t>Выраженные симптомы</a:t>
            </a:r>
            <a:endParaRPr lang="ru-RU" sz="1400" dirty="0">
              <a:solidFill>
                <a:srgbClr val="C00000"/>
              </a:solidFill>
              <a:ea typeface="ＭＳ 明朝"/>
              <a:cs typeface="Times New Roman"/>
            </a:endParaRPr>
          </a:p>
          <a:p>
            <a:pPr algn="ctr" defTabSz="457200"/>
            <a:r>
              <a:rPr lang="ru-RU" sz="1400" dirty="0" smtClean="0">
                <a:solidFill>
                  <a:srgbClr val="C00000"/>
                </a:solidFill>
                <a:ea typeface="ＭＳ 明朝"/>
                <a:cs typeface="Times New Roman"/>
              </a:rPr>
              <a:t>(</a:t>
            </a:r>
            <a:r>
              <a:rPr lang="en-US" sz="1400" dirty="0" err="1" smtClean="0">
                <a:solidFill>
                  <a:srgbClr val="C00000"/>
                </a:solidFill>
                <a:ea typeface="ＭＳ 明朝"/>
                <a:cs typeface="Times New Roman"/>
              </a:rPr>
              <a:t>mMRC</a:t>
            </a:r>
            <a:r>
              <a:rPr lang="en-US" sz="1400" dirty="0" smtClean="0">
                <a:solidFill>
                  <a:srgbClr val="C00000"/>
                </a:solidFill>
                <a:ea typeface="ＭＳ 明朝"/>
                <a:cs typeface="Times New Roman"/>
              </a:rPr>
              <a:t> ≥ </a:t>
            </a:r>
            <a:r>
              <a:rPr lang="en-US" sz="1400" dirty="0">
                <a:solidFill>
                  <a:srgbClr val="C00000"/>
                </a:solidFill>
                <a:ea typeface="ＭＳ 明朝"/>
                <a:cs typeface="Times New Roman"/>
              </a:rPr>
              <a:t>2 </a:t>
            </a:r>
            <a:r>
              <a:rPr lang="ru-RU" sz="1400" dirty="0">
                <a:solidFill>
                  <a:srgbClr val="C00000"/>
                </a:solidFill>
                <a:ea typeface="ＭＳ 明朝"/>
                <a:cs typeface="Times New Roman"/>
              </a:rPr>
              <a:t>или САТ </a:t>
            </a:r>
            <a:r>
              <a:rPr lang="en-US" sz="1400" dirty="0">
                <a:solidFill>
                  <a:srgbClr val="C00000"/>
                </a:solidFill>
                <a:ea typeface="ＭＳ 明朝"/>
                <a:cs typeface="Times New Roman"/>
              </a:rPr>
              <a:t>≥ 10)</a:t>
            </a:r>
            <a:r>
              <a:rPr lang="ru-RU" sz="1400" dirty="0">
                <a:solidFill>
                  <a:srgbClr val="C00000"/>
                </a:solidFill>
                <a:ea typeface="ＭＳ 明朝"/>
                <a:cs typeface="Times New Roman"/>
              </a:rPr>
              <a:t/>
            </a:r>
            <a:br>
              <a:rPr lang="ru-RU" sz="1400" dirty="0">
                <a:solidFill>
                  <a:srgbClr val="C00000"/>
                </a:solidFill>
                <a:ea typeface="ＭＳ 明朝"/>
                <a:cs typeface="Times New Roman"/>
              </a:rPr>
            </a:br>
            <a:endParaRPr lang="ru-RU" sz="1400" dirty="0">
              <a:solidFill>
                <a:srgbClr val="C00000"/>
              </a:solidFill>
              <a:ea typeface="ＭＳ 明朝"/>
              <a:cs typeface="Times New Roman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591605" y="3196906"/>
            <a:ext cx="0" cy="803234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591605" y="4607457"/>
            <a:ext cx="0" cy="4616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999317" y="2619158"/>
            <a:ext cx="2965383" cy="533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ru-RU" altLang="ru-RU" b="1" dirty="0" smtClean="0">
                <a:solidFill>
                  <a:prstClr val="black"/>
                </a:solidFill>
                <a:latin typeface="Calibri"/>
              </a:rPr>
              <a:t>ДДАХ</a:t>
            </a:r>
            <a:r>
              <a:rPr lang="en-US" altLang="ru-RU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b="1" dirty="0" smtClean="0">
                <a:solidFill>
                  <a:prstClr val="black"/>
                </a:solidFill>
                <a:latin typeface="Calibri"/>
              </a:rPr>
              <a:t>или ДДБА</a:t>
            </a:r>
            <a:endParaRPr lang="ru-RU" altLang="ru-RU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336021" y="3184583"/>
            <a:ext cx="0" cy="28441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29153" y="4581136"/>
            <a:ext cx="1071637" cy="461665"/>
          </a:xfrm>
          <a:prstGeom prst="rect">
            <a:avLst/>
          </a:prstGeom>
          <a:ln w="28575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ru-RU" sz="1200" dirty="0">
                <a:solidFill>
                  <a:srgbClr val="1F497D">
                    <a:lumMod val="75000"/>
                  </a:srgbClr>
                </a:solidFill>
              </a:rPr>
              <a:t>Сохранение симптомов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08304" y="334092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dirty="0">
                <a:solidFill>
                  <a:srgbClr val="1F497D">
                    <a:lumMod val="75000"/>
                  </a:srgbClr>
                </a:solidFill>
              </a:rPr>
              <a:t>Повторные </a:t>
            </a: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  <a:t>обострения</a:t>
            </a:r>
            <a:b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</a:br>
            <a:endParaRPr lang="ru-RU" sz="12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99717" y="564518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  <a:t>Повторные обострения</a:t>
            </a:r>
            <a:b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</a:br>
            <a:endParaRPr lang="ru-RU" sz="12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030" y="5098181"/>
            <a:ext cx="2400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dirty="0">
                <a:solidFill>
                  <a:srgbClr val="1F497D">
                    <a:lumMod val="75000"/>
                  </a:srgbClr>
                </a:solidFill>
              </a:rPr>
              <a:t>* </a:t>
            </a: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  <a:t> Преимущественно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</a:rPr>
              <a:t>неинфекционные обострения (при сочетании с бронхиальной астмой или эозинофильном типе воспаления</a:t>
            </a: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  <a:t>).</a:t>
            </a:r>
          </a:p>
          <a:p>
            <a:pPr marL="171450" indent="-171450" defTabSz="457200">
              <a:buFont typeface="Arial" pitchFamily="34" charset="0"/>
              <a:buChar char="•"/>
            </a:pPr>
            <a:endParaRPr lang="ru-RU" sz="12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79837" y="3343299"/>
            <a:ext cx="1421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  <a:t>Повторные обострения* </a:t>
            </a:r>
            <a:b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</a:br>
            <a:endParaRPr lang="ru-RU" sz="1200" baseline="300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41541" y="3188380"/>
            <a:ext cx="1585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  <a:t>Повторные обострения* </a:t>
            </a:r>
            <a:br>
              <a:rPr lang="ru-RU" sz="1200" dirty="0" smtClean="0">
                <a:solidFill>
                  <a:srgbClr val="1F497D">
                    <a:lumMod val="75000"/>
                  </a:srgbClr>
                </a:solidFill>
              </a:rPr>
            </a:br>
            <a:endParaRPr lang="ru-RU" sz="1200" baseline="300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1331644" y="44624"/>
            <a:ext cx="6548487" cy="2016224"/>
          </a:xfrm>
          <a:prstGeom prst="downArrow">
            <a:avLst>
              <a:gd name="adj1" fmla="val 90702"/>
              <a:gd name="adj2" fmla="val 1759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Отказ </a:t>
            </a:r>
            <a:r>
              <a:rPr lang="ru-RU" sz="1400" dirty="0">
                <a:solidFill>
                  <a:prstClr val="black"/>
                </a:solidFill>
              </a:rPr>
              <a:t>от курения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Обучение технике ингаляции и основам самоконтроля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000000"/>
                </a:solidFill>
                <a:ea typeface="ＭＳ 明朝"/>
                <a:cs typeface="Arial"/>
              </a:rPr>
              <a:t>Бронхолитики</a:t>
            </a:r>
            <a:r>
              <a:rPr lang="ru-RU" sz="1400" dirty="0">
                <a:solidFill>
                  <a:srgbClr val="000000"/>
                </a:solidFill>
                <a:ea typeface="ＭＳ 明朝"/>
                <a:cs typeface="Arial"/>
              </a:rPr>
              <a:t> короткого действия для облегчения симптомов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Вакцинация от гриппа и пневмококковой инфекции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Побуждение к физической </a:t>
            </a:r>
            <a:r>
              <a:rPr lang="ru-RU" sz="1400" dirty="0">
                <a:solidFill>
                  <a:prstClr val="black"/>
                </a:solidFill>
              </a:rPr>
              <a:t>активности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Лечение </a:t>
            </a:r>
            <a:r>
              <a:rPr lang="ru-RU" sz="1400" dirty="0">
                <a:solidFill>
                  <a:prstClr val="black"/>
                </a:solidFill>
              </a:rPr>
              <a:t>сопутствующих </a:t>
            </a:r>
            <a:r>
              <a:rPr lang="ru-RU" sz="1400" dirty="0" smtClean="0">
                <a:solidFill>
                  <a:prstClr val="black"/>
                </a:solidFill>
              </a:rPr>
              <a:t>заболеваний</a:t>
            </a:r>
            <a:endParaRPr lang="ru-RU" sz="14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Оценка необходимости </a:t>
            </a:r>
            <a:r>
              <a:rPr lang="ru-RU" sz="1400" dirty="0">
                <a:solidFill>
                  <a:prstClr val="black"/>
                </a:solidFill>
              </a:rPr>
              <a:t>длительной </a:t>
            </a:r>
            <a:r>
              <a:rPr lang="ru-RU" sz="1400" dirty="0" err="1" smtClean="0">
                <a:solidFill>
                  <a:prstClr val="black"/>
                </a:solidFill>
              </a:rPr>
              <a:t>кислородотерапии</a:t>
            </a:r>
            <a:r>
              <a:rPr lang="ru-RU" sz="1400" dirty="0" smtClean="0">
                <a:solidFill>
                  <a:prstClr val="black"/>
                </a:solidFill>
              </a:rPr>
              <a:t> и НВЛ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2267744" y="1795273"/>
            <a:ext cx="0" cy="3871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236296" y="1772816"/>
            <a:ext cx="0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6080" y="6592910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prstClr val="black"/>
                </a:solidFill>
              </a:rPr>
              <a:t>Чучалин</a:t>
            </a:r>
            <a:r>
              <a:rPr lang="ru-RU" sz="1200" dirty="0">
                <a:solidFill>
                  <a:prstClr val="black"/>
                </a:solidFill>
              </a:rPr>
              <a:t> А.Г. и др. Российское респираторное общество. Клинические рекомендации по ХОБЛ, 2017 // www.spulmo.ru</a:t>
            </a:r>
          </a:p>
        </p:txBody>
      </p:sp>
    </p:spTree>
    <p:extLst>
      <p:ext uri="{BB962C8B-B14F-4D97-AF65-F5344CB8AC3E}">
        <p14:creationId xmlns:p14="http://schemas.microsoft.com/office/powerpoint/2010/main" val="53948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788" y="1"/>
            <a:ext cx="8251700" cy="836711"/>
          </a:xfrm>
        </p:spPr>
        <p:txBody>
          <a:bodyPr/>
          <a:lstStyle/>
          <a:p>
            <a:pPr algn="ctr"/>
            <a:r>
              <a:rPr lang="ru-RU" dirty="0"/>
              <a:t>Клинические рекомендации </a:t>
            </a:r>
            <a:r>
              <a:rPr lang="ru-RU" dirty="0" smtClean="0"/>
              <a:t>РФ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528" y="908720"/>
            <a:ext cx="8820472" cy="5400600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FFFF00"/>
                </a:solidFill>
              </a:rPr>
              <a:t>Хронический бронхит</a:t>
            </a:r>
            <a:r>
              <a:rPr lang="ru-RU" sz="2600" dirty="0"/>
              <a:t> обычно определяется клинически как наличие кашля с продукцией мокроты на протяжении, по крайней мере, 3-х месяцев в течение последующих 2-х лет. </a:t>
            </a:r>
            <a:endParaRPr lang="ru-RU" sz="2600" dirty="0" smtClean="0"/>
          </a:p>
          <a:p>
            <a:r>
              <a:rPr lang="ru-RU" sz="2600" dirty="0" smtClean="0">
                <a:solidFill>
                  <a:srgbClr val="FFFF00"/>
                </a:solidFill>
              </a:rPr>
              <a:t>Эмфизема </a:t>
            </a:r>
            <a:r>
              <a:rPr lang="ru-RU" sz="2600" dirty="0"/>
              <a:t>определяется морфологически как наличие постоянного расширения дыхательных путей </a:t>
            </a:r>
            <a:r>
              <a:rPr lang="ru-RU" sz="2600" dirty="0" err="1"/>
              <a:t>дистальнее</a:t>
            </a:r>
            <a:r>
              <a:rPr lang="ru-RU" sz="2600" dirty="0"/>
              <a:t> терминальных бронхиол, ассоциированное с деструкцией стенок альвеол, несвязанное с фиброзом. </a:t>
            </a:r>
            <a:endParaRPr lang="ru-RU" sz="2600" dirty="0" smtClean="0"/>
          </a:p>
          <a:p>
            <a:r>
              <a:rPr lang="ru-RU" sz="2600" dirty="0" smtClean="0">
                <a:solidFill>
                  <a:srgbClr val="FFFF00"/>
                </a:solidFill>
              </a:rPr>
              <a:t>Хроническая </a:t>
            </a:r>
            <a:r>
              <a:rPr lang="ru-RU" sz="2600" dirty="0" err="1">
                <a:solidFill>
                  <a:srgbClr val="FFFF00"/>
                </a:solidFill>
              </a:rPr>
              <a:t>обструктивная</a:t>
            </a:r>
            <a:r>
              <a:rPr lang="ru-RU" sz="2600" dirty="0">
                <a:solidFill>
                  <a:srgbClr val="FFFF00"/>
                </a:solidFill>
              </a:rPr>
              <a:t> болезнь легких</a:t>
            </a:r>
            <a:r>
              <a:rPr lang="ru-RU" sz="2600" dirty="0"/>
              <a:t>  – заболевание, которое характеризуется </a:t>
            </a:r>
            <a:r>
              <a:rPr lang="ru-RU" sz="2600" dirty="0" err="1"/>
              <a:t>персистирующим</a:t>
            </a:r>
            <a:r>
              <a:rPr lang="ru-RU" sz="2600" dirty="0"/>
              <a:t> ограничением воздушного потока, которое обычно прогрессирует и является следствием хронического воспалительного ответа дыхательных путей и легочной ткани в ответ на воздействие </a:t>
            </a:r>
            <a:r>
              <a:rPr lang="ru-RU" sz="2600" dirty="0" err="1"/>
              <a:t>ингалируемых</a:t>
            </a:r>
            <a:r>
              <a:rPr lang="ru-RU" sz="2600" dirty="0"/>
              <a:t> повреждающих частиц или газов. </a:t>
            </a:r>
          </a:p>
          <a:p>
            <a:r>
              <a:rPr lang="ru-RU" sz="2600" dirty="0"/>
              <a:t> </a:t>
            </a:r>
          </a:p>
          <a:p>
            <a:r>
              <a:rPr lang="ru-RU" sz="2600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32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7" y="6021287"/>
            <a:ext cx="9140113" cy="836713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Rectangle 13"/>
          <p:cNvSpPr txBox="1"/>
          <p:nvPr/>
        </p:nvSpPr>
        <p:spPr>
          <a:xfrm>
            <a:off x="16085" y="6648011"/>
            <a:ext cx="8928994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00" i="1">
                <a:solidFill>
                  <a:srgbClr val="FFFFFF"/>
                </a:solidFill>
              </a:defRPr>
            </a:lvl1pPr>
          </a:lstStyle>
          <a:p>
            <a:r>
              <a:t>Проект федеральных клинических рекомендаций по лечению ХОБЛ, 2017 http://spulmo.ru/obrazovatelnye-resursy/federalnye-klinicheskie-rekomendatsii/</a:t>
            </a:r>
          </a:p>
        </p:txBody>
      </p:sp>
      <p:sp>
        <p:nvSpPr>
          <p:cNvPr id="609" name="Title 1"/>
          <p:cNvSpPr txBox="1"/>
          <p:nvPr/>
        </p:nvSpPr>
        <p:spPr>
          <a:xfrm>
            <a:off x="142348" y="148206"/>
            <a:ext cx="896615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2400" b="1">
                <a:solidFill>
                  <a:srgbClr val="023055"/>
                </a:solidFill>
              </a:defRPr>
            </a:lvl1pPr>
          </a:lstStyle>
          <a:p>
            <a:r>
              <a:t>Федеральные клинические рекомендации по ХОБЛ, 2017 г</a:t>
            </a:r>
          </a:p>
        </p:txBody>
      </p:sp>
      <p:sp>
        <p:nvSpPr>
          <p:cNvPr id="610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407616" y="6092354"/>
            <a:ext cx="139837" cy="127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900"/>
            </a:lvl1pPr>
          </a:lstStyle>
          <a:p>
            <a:fld id="{86CB4B4D-7CA3-9044-876B-883B54F8677D}" type="slidenum">
              <a:t>40</a:t>
            </a:fld>
            <a:endParaRPr/>
          </a:p>
        </p:txBody>
      </p:sp>
      <p:grpSp>
        <p:nvGrpSpPr>
          <p:cNvPr id="613" name="Rectangle 32"/>
          <p:cNvGrpSpPr/>
          <p:nvPr/>
        </p:nvGrpSpPr>
        <p:grpSpPr>
          <a:xfrm>
            <a:off x="4598491" y="3267330"/>
            <a:ext cx="2619649" cy="383541"/>
            <a:chOff x="0" y="0"/>
            <a:chExt cx="2619648" cy="383540"/>
          </a:xfrm>
        </p:grpSpPr>
        <p:sp>
          <p:nvSpPr>
            <p:cNvPr id="611" name="Прямоугольник"/>
            <p:cNvSpPr/>
            <p:nvPr/>
          </p:nvSpPr>
          <p:spPr>
            <a:xfrm>
              <a:off x="0" y="5846"/>
              <a:ext cx="2619649" cy="371848"/>
            </a:xfrm>
            <a:prstGeom prst="rect">
              <a:avLst/>
            </a:prstGeom>
            <a:solidFill>
              <a:srgbClr val="8C8C8C"/>
            </a:solidFill>
            <a:ln w="9525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2" name="ДДАХ/ДДБА"/>
            <p:cNvSpPr txBox="1"/>
            <p:nvPr/>
          </p:nvSpPr>
          <p:spPr>
            <a:xfrm>
              <a:off x="522357" y="0"/>
              <a:ext cx="1574935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ДДАХ/ДДБА</a:t>
              </a:r>
            </a:p>
          </p:txBody>
        </p:sp>
      </p:grpSp>
      <p:grpSp>
        <p:nvGrpSpPr>
          <p:cNvPr id="616" name="Rectangle 32"/>
          <p:cNvGrpSpPr/>
          <p:nvPr/>
        </p:nvGrpSpPr>
        <p:grpSpPr>
          <a:xfrm>
            <a:off x="1706066" y="4347450"/>
            <a:ext cx="2133657" cy="383541"/>
            <a:chOff x="0" y="0"/>
            <a:chExt cx="2133656" cy="383540"/>
          </a:xfrm>
        </p:grpSpPr>
        <p:sp>
          <p:nvSpPr>
            <p:cNvPr id="614" name="Прямоугольник"/>
            <p:cNvSpPr/>
            <p:nvPr/>
          </p:nvSpPr>
          <p:spPr>
            <a:xfrm>
              <a:off x="0" y="5846"/>
              <a:ext cx="2133657" cy="371848"/>
            </a:xfrm>
            <a:prstGeom prst="rect">
              <a:avLst/>
            </a:prstGeom>
            <a:solidFill>
              <a:srgbClr val="E5E5E5"/>
            </a:solidFill>
            <a:ln w="9525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5" name="ИГКС/ДДБА"/>
            <p:cNvSpPr txBox="1"/>
            <p:nvPr/>
          </p:nvSpPr>
          <p:spPr>
            <a:xfrm>
              <a:off x="305158" y="0"/>
              <a:ext cx="1523341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ИГКС/ДДБА</a:t>
              </a:r>
            </a:p>
          </p:txBody>
        </p:sp>
      </p:grpSp>
      <p:grpSp>
        <p:nvGrpSpPr>
          <p:cNvPr id="619" name="Rectangle 32"/>
          <p:cNvGrpSpPr/>
          <p:nvPr/>
        </p:nvGrpSpPr>
        <p:grpSpPr>
          <a:xfrm>
            <a:off x="2210891" y="5223353"/>
            <a:ext cx="3270251" cy="383541"/>
            <a:chOff x="0" y="0"/>
            <a:chExt cx="3270250" cy="383540"/>
          </a:xfrm>
        </p:grpSpPr>
        <p:sp>
          <p:nvSpPr>
            <p:cNvPr id="617" name="Прямоугольник"/>
            <p:cNvSpPr/>
            <p:nvPr/>
          </p:nvSpPr>
          <p:spPr>
            <a:xfrm>
              <a:off x="0" y="5846"/>
              <a:ext cx="3270250" cy="371848"/>
            </a:xfrm>
            <a:prstGeom prst="rect">
              <a:avLst/>
            </a:prstGeom>
            <a:solidFill>
              <a:srgbClr val="61D6FF"/>
            </a:solidFill>
            <a:ln w="9525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8" name="ДДАХ/ДДБА/ИГКС"/>
            <p:cNvSpPr txBox="1"/>
            <p:nvPr/>
          </p:nvSpPr>
          <p:spPr>
            <a:xfrm>
              <a:off x="480114" y="0"/>
              <a:ext cx="2310022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ДДАХ/ДДБА/ИГКС</a:t>
              </a:r>
            </a:p>
          </p:txBody>
        </p:sp>
      </p:grpSp>
      <p:sp>
        <p:nvSpPr>
          <p:cNvPr id="620" name="Прямая со стрелкой 13"/>
          <p:cNvSpPr/>
          <p:nvPr/>
        </p:nvSpPr>
        <p:spPr>
          <a:xfrm>
            <a:off x="4946153" y="3699990"/>
            <a:ext cx="1" cy="1487116"/>
          </a:xfrm>
          <a:prstGeom prst="line">
            <a:avLst/>
          </a:prstGeom>
          <a:ln w="28575" cap="sq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1" name="Прямая со стрелкой 18"/>
          <p:cNvSpPr/>
          <p:nvPr/>
        </p:nvSpPr>
        <p:spPr>
          <a:xfrm>
            <a:off x="3290391" y="3431704"/>
            <a:ext cx="1189038" cy="1"/>
          </a:xfrm>
          <a:prstGeom prst="line">
            <a:avLst/>
          </a:prstGeom>
          <a:ln w="28575" cap="sq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2" name="TextBox 28"/>
          <p:cNvSpPr txBox="1"/>
          <p:nvPr/>
        </p:nvSpPr>
        <p:spPr>
          <a:xfrm>
            <a:off x="3419871" y="2950425"/>
            <a:ext cx="1525588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Сохранение симптомов </a:t>
            </a:r>
            <a:endParaRPr sz="3200"/>
          </a:p>
          <a:p>
            <a:pPr>
              <a:defRPr sz="12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endParaRPr sz="3200"/>
          </a:p>
          <a:p>
            <a:pPr>
              <a:defRPr sz="12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или повторные обострения </a:t>
            </a:r>
            <a:br/>
            <a:endParaRPr/>
          </a:p>
        </p:txBody>
      </p:sp>
      <p:sp>
        <p:nvSpPr>
          <p:cNvPr id="623" name="Прямая со стрелкой 24"/>
          <p:cNvSpPr/>
          <p:nvPr/>
        </p:nvSpPr>
        <p:spPr>
          <a:xfrm>
            <a:off x="3955696" y="5645044"/>
            <a:ext cx="12558" cy="264010"/>
          </a:xfrm>
          <a:prstGeom prst="line">
            <a:avLst/>
          </a:prstGeom>
          <a:ln w="28575" cap="sq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4" name="Стрелка вниз 26"/>
          <p:cNvSpPr txBox="1"/>
          <p:nvPr/>
        </p:nvSpPr>
        <p:spPr>
          <a:xfrm>
            <a:off x="761854" y="2564903"/>
            <a:ext cx="226783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Легкие симптомы</a:t>
            </a:r>
            <a:endParaRPr sz="3200"/>
          </a:p>
          <a:p>
            <a:pPr algn="ctr">
              <a:defRPr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(mMRC &lt; 2 или САТ &lt; 10)</a:t>
            </a:r>
            <a:br/>
            <a:endParaRPr/>
          </a:p>
        </p:txBody>
      </p:sp>
      <p:sp>
        <p:nvSpPr>
          <p:cNvPr id="625" name="Стрелка вниз 27"/>
          <p:cNvSpPr txBox="1"/>
          <p:nvPr/>
        </p:nvSpPr>
        <p:spPr>
          <a:xfrm>
            <a:off x="4637826" y="2628428"/>
            <a:ext cx="234702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Выраженные симптомы</a:t>
            </a:r>
            <a:endParaRPr sz="3200"/>
          </a:p>
          <a:p>
            <a:pPr algn="ctr">
              <a:defRPr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(mMRC ≥ 2 или САТ ≥ 10)</a:t>
            </a:r>
            <a:br/>
            <a:endParaRPr/>
          </a:p>
        </p:txBody>
      </p:sp>
      <p:sp>
        <p:nvSpPr>
          <p:cNvPr id="626" name="Прямая со стрелкой 9"/>
          <p:cNvSpPr/>
          <p:nvPr/>
        </p:nvSpPr>
        <p:spPr>
          <a:xfrm>
            <a:off x="2858590" y="3720628"/>
            <a:ext cx="1" cy="576263"/>
          </a:xfrm>
          <a:prstGeom prst="line">
            <a:avLst/>
          </a:prstGeom>
          <a:ln w="28575" cap="sq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7" name="Прямая со стрелкой 25"/>
          <p:cNvSpPr/>
          <p:nvPr/>
        </p:nvSpPr>
        <p:spPr>
          <a:xfrm>
            <a:off x="2858590" y="4725143"/>
            <a:ext cx="1" cy="461964"/>
          </a:xfrm>
          <a:prstGeom prst="line">
            <a:avLst/>
          </a:prstGeom>
          <a:ln w="28575" cap="sq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30" name="Rectangle 32"/>
          <p:cNvGrpSpPr/>
          <p:nvPr/>
        </p:nvGrpSpPr>
        <p:grpSpPr>
          <a:xfrm>
            <a:off x="794840" y="3217894"/>
            <a:ext cx="2534993" cy="383541"/>
            <a:chOff x="0" y="0"/>
            <a:chExt cx="2534992" cy="383540"/>
          </a:xfrm>
        </p:grpSpPr>
        <p:sp>
          <p:nvSpPr>
            <p:cNvPr id="628" name="Прямоугольник"/>
            <p:cNvSpPr/>
            <p:nvPr/>
          </p:nvSpPr>
          <p:spPr>
            <a:xfrm>
              <a:off x="0" y="5846"/>
              <a:ext cx="2534993" cy="371848"/>
            </a:xfrm>
            <a:prstGeom prst="rect">
              <a:avLst/>
            </a:prstGeom>
            <a:solidFill>
              <a:srgbClr val="FFC000"/>
            </a:solidFill>
            <a:ln w="9525" cap="flat">
              <a:solidFill>
                <a:srgbClr val="30303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9" name="ДДАХ или ДДБА"/>
            <p:cNvSpPr txBox="1"/>
            <p:nvPr/>
          </p:nvSpPr>
          <p:spPr>
            <a:xfrm>
              <a:off x="224293" y="0"/>
              <a:ext cx="2086407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ДДАХ или ДДБА</a:t>
              </a:r>
            </a:p>
          </p:txBody>
        </p:sp>
      </p:grpSp>
      <p:sp>
        <p:nvSpPr>
          <p:cNvPr id="631" name="Прямая со стрелкой 31"/>
          <p:cNvSpPr/>
          <p:nvPr/>
        </p:nvSpPr>
        <p:spPr>
          <a:xfrm>
            <a:off x="6805115" y="3707929"/>
            <a:ext cx="1" cy="2124475"/>
          </a:xfrm>
          <a:prstGeom prst="line">
            <a:avLst/>
          </a:prstGeom>
          <a:ln w="28575" cap="sq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2" name="TextBox 36"/>
          <p:cNvSpPr txBox="1"/>
          <p:nvPr/>
        </p:nvSpPr>
        <p:spPr>
          <a:xfrm>
            <a:off x="2939555" y="4792653"/>
            <a:ext cx="107156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Сохранение симптомов</a:t>
            </a:r>
          </a:p>
        </p:txBody>
      </p:sp>
      <p:sp>
        <p:nvSpPr>
          <p:cNvPr id="633" name="TextBox 35"/>
          <p:cNvSpPr txBox="1"/>
          <p:nvPr/>
        </p:nvSpPr>
        <p:spPr>
          <a:xfrm>
            <a:off x="6805115" y="3898429"/>
            <a:ext cx="1511301" cy="61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7375E"/>
                </a:solidFill>
              </a:defRPr>
            </a:pPr>
            <a:r>
              <a:t>Повторные обострения</a:t>
            </a:r>
            <a:br/>
            <a:endParaRPr/>
          </a:p>
        </p:txBody>
      </p:sp>
      <p:sp>
        <p:nvSpPr>
          <p:cNvPr id="634" name="TextBox 36"/>
          <p:cNvSpPr txBox="1"/>
          <p:nvPr/>
        </p:nvSpPr>
        <p:spPr>
          <a:xfrm>
            <a:off x="3968253" y="6136804"/>
            <a:ext cx="1512889" cy="61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7375E"/>
                </a:solidFill>
              </a:defRPr>
            </a:pPr>
            <a:r>
              <a:t>Повторные обострения</a:t>
            </a:r>
            <a:br/>
            <a:endParaRPr/>
          </a:p>
        </p:txBody>
      </p:sp>
      <p:sp>
        <p:nvSpPr>
          <p:cNvPr id="635" name="TextBox 38"/>
          <p:cNvSpPr txBox="1"/>
          <p:nvPr/>
        </p:nvSpPr>
        <p:spPr>
          <a:xfrm>
            <a:off x="4946153" y="3866679"/>
            <a:ext cx="1422401" cy="61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7375E"/>
                </a:solidFill>
              </a:defRPr>
            </a:pPr>
            <a:r>
              <a:t>Повторные обострения* </a:t>
            </a:r>
            <a:br/>
            <a:endParaRPr/>
          </a:p>
        </p:txBody>
      </p:sp>
      <p:sp>
        <p:nvSpPr>
          <p:cNvPr id="636" name="TextBox 39"/>
          <p:cNvSpPr txBox="1"/>
          <p:nvPr/>
        </p:nvSpPr>
        <p:spPr>
          <a:xfrm>
            <a:off x="1809252" y="3711104"/>
            <a:ext cx="1584326" cy="61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7375E"/>
                </a:solidFill>
              </a:defRPr>
            </a:pPr>
            <a:r>
              <a:t>Повторные обострения* </a:t>
            </a:r>
            <a:br/>
            <a:endParaRPr/>
          </a:p>
        </p:txBody>
      </p:sp>
      <p:sp>
        <p:nvSpPr>
          <p:cNvPr id="637" name="Прямая со стрелкой 43"/>
          <p:cNvSpPr/>
          <p:nvPr/>
        </p:nvSpPr>
        <p:spPr>
          <a:xfrm>
            <a:off x="1748927" y="2204864"/>
            <a:ext cx="1" cy="387351"/>
          </a:xfrm>
          <a:prstGeom prst="line">
            <a:avLst/>
          </a:prstGeom>
          <a:ln w="28575" cap="sq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8" name="Прямая со стрелкой 41"/>
          <p:cNvSpPr/>
          <p:nvPr/>
        </p:nvSpPr>
        <p:spPr>
          <a:xfrm>
            <a:off x="5803403" y="2204864"/>
            <a:ext cx="1" cy="387351"/>
          </a:xfrm>
          <a:prstGeom prst="line">
            <a:avLst/>
          </a:prstGeom>
          <a:ln w="28575" cap="sq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41" name="Стрелка вниз 32"/>
          <p:cNvGrpSpPr/>
          <p:nvPr/>
        </p:nvGrpSpPr>
        <p:grpSpPr>
          <a:xfrm>
            <a:off x="998040" y="620688"/>
            <a:ext cx="5821364" cy="1792286"/>
            <a:chOff x="0" y="0"/>
            <a:chExt cx="5821362" cy="1792285"/>
          </a:xfrm>
        </p:grpSpPr>
        <p:sp>
          <p:nvSpPr>
            <p:cNvPr id="639" name="Фигура"/>
            <p:cNvSpPr/>
            <p:nvPr/>
          </p:nvSpPr>
          <p:spPr>
            <a:xfrm>
              <a:off x="-1" y="0"/>
              <a:ext cx="5821364" cy="179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800"/>
                  </a:moveTo>
                  <a:lnTo>
                    <a:pt x="1004" y="17800"/>
                  </a:lnTo>
                  <a:lnTo>
                    <a:pt x="1004" y="0"/>
                  </a:lnTo>
                  <a:lnTo>
                    <a:pt x="20596" y="0"/>
                  </a:lnTo>
                  <a:lnTo>
                    <a:pt x="20596" y="17800"/>
                  </a:lnTo>
                  <a:lnTo>
                    <a:pt x="21600" y="17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DFFED2"/>
            </a:solidFill>
            <a:ln w="9525" cap="flat">
              <a:solidFill>
                <a:srgbClr val="4A7EBB"/>
              </a:solidFill>
              <a:prstDash val="solid"/>
              <a:miter lim="800000"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0" name="Отказ от курения…"/>
            <p:cNvSpPr txBox="1"/>
            <p:nvPr/>
          </p:nvSpPr>
          <p:spPr>
            <a:xfrm>
              <a:off x="270577" y="85120"/>
              <a:ext cx="5280208" cy="133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285750" indent="-285750">
                <a:buSzPct val="100000"/>
                <a:buFont typeface="Arial"/>
                <a:buChar char="•"/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Отказ от курения </a:t>
              </a:r>
              <a:endParaRPr sz="3200"/>
            </a:p>
            <a:p>
              <a:pPr marL="285750" indent="-285750">
                <a:buSzPct val="100000"/>
                <a:buFont typeface="Arial"/>
                <a:buChar char="•"/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Обучение технике ингаляции и основам самоконтроля</a:t>
              </a:r>
              <a:endParaRPr sz="3200"/>
            </a:p>
            <a:p>
              <a:pPr marL="285750" indent="-285750">
                <a:buSzPct val="100000"/>
                <a:buFont typeface="Arial"/>
                <a:buChar char="•"/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Вакцинация от гриппа и пневмококковой инфекции</a:t>
              </a:r>
              <a:endParaRPr sz="3200"/>
            </a:p>
            <a:p>
              <a:pPr marL="285750" indent="-285750">
                <a:buSzPct val="100000"/>
                <a:buFont typeface="Arial"/>
                <a:buChar char="•"/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Побуждение к физической активности</a:t>
              </a:r>
              <a:endParaRPr sz="3200"/>
            </a:p>
            <a:p>
              <a:pPr marL="285750" indent="-285750">
                <a:buSzPct val="100000"/>
                <a:buFont typeface="Arial"/>
                <a:buChar char="•"/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Лечение сопутствующих заболеваний</a:t>
              </a:r>
              <a:endParaRPr sz="3200"/>
            </a:p>
            <a:p>
              <a:pPr marL="285750" indent="-285750">
                <a:buSzPct val="100000"/>
                <a:buFont typeface="Arial"/>
                <a:buChar char="•"/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Бронхолитики короткого действия для облегчения симптомов</a:t>
              </a:r>
              <a:endParaRPr sz="3200"/>
            </a:p>
            <a:p>
              <a:pPr marL="285750" indent="-285750">
                <a:buSzPct val="100000"/>
                <a:buFont typeface="Arial"/>
                <a:buChar char="•"/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Оценка необходимости длительной кислородотерапии и НВЛ</a:t>
              </a:r>
            </a:p>
          </p:txBody>
        </p:sp>
      </p:grpSp>
      <p:sp>
        <p:nvSpPr>
          <p:cNvPr id="642" name="Скругленный прямоугольник 40"/>
          <p:cNvSpPr/>
          <p:nvPr/>
        </p:nvSpPr>
        <p:spPr>
          <a:xfrm>
            <a:off x="4658816" y="2595091"/>
            <a:ext cx="2384426" cy="587376"/>
          </a:xfrm>
          <a:prstGeom prst="roundRect">
            <a:avLst>
              <a:gd name="adj" fmla="val 16667"/>
            </a:avLst>
          </a:prstGeom>
          <a:solidFill>
            <a:srgbClr val="FFC000">
              <a:alpha val="14902"/>
            </a:srgbClr>
          </a:solidFill>
          <a:ln w="41275" cap="sq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3" name="Скругленный прямоугольник 40"/>
          <p:cNvSpPr/>
          <p:nvPr/>
        </p:nvSpPr>
        <p:spPr>
          <a:xfrm>
            <a:off x="3384215" y="2894252"/>
            <a:ext cx="1036315" cy="508806"/>
          </a:xfrm>
          <a:prstGeom prst="roundRect">
            <a:avLst>
              <a:gd name="adj" fmla="val 16667"/>
            </a:avLst>
          </a:prstGeom>
          <a:solidFill>
            <a:srgbClr val="FFC000">
              <a:alpha val="14902"/>
            </a:srgbClr>
          </a:solidFill>
          <a:ln w="41275" cap="sq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646" name="Rectangle 32"/>
          <p:cNvGrpSpPr/>
          <p:nvPr/>
        </p:nvGrpSpPr>
        <p:grpSpPr>
          <a:xfrm>
            <a:off x="1721463" y="5858028"/>
            <a:ext cx="6089016" cy="574041"/>
            <a:chOff x="0" y="0"/>
            <a:chExt cx="6089015" cy="574040"/>
          </a:xfrm>
        </p:grpSpPr>
        <p:sp>
          <p:nvSpPr>
            <p:cNvPr id="644" name="Прямоугольник"/>
            <p:cNvSpPr/>
            <p:nvPr/>
          </p:nvSpPr>
          <p:spPr>
            <a:xfrm>
              <a:off x="174307" y="42545"/>
              <a:ext cx="5740401" cy="488951"/>
            </a:xfrm>
            <a:prstGeom prst="rect">
              <a:avLst/>
            </a:prstGeom>
            <a:solidFill>
              <a:srgbClr val="FADBD3"/>
            </a:solidFill>
            <a:ln w="9525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5" name="Уточнение фенотипа и фенотип-специфическая терапия  (рофлумиласт, мукоактивные препараты, макролиды и др.)"/>
            <p:cNvSpPr txBox="1"/>
            <p:nvPr/>
          </p:nvSpPr>
          <p:spPr>
            <a:xfrm>
              <a:off x="0" y="-1"/>
              <a:ext cx="6089016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Уточнение фенотипа и фенотип-специфическая терапия </a:t>
              </a:r>
              <a:br/>
              <a:r>
                <a:t>(рофлумиласт, мукоактивные препараты, макролиды и др.)</a:t>
              </a:r>
            </a:p>
          </p:txBody>
        </p:sp>
      </p:grpSp>
      <p:sp>
        <p:nvSpPr>
          <p:cNvPr id="647" name="TextBox 24"/>
          <p:cNvSpPr txBox="1"/>
          <p:nvPr/>
        </p:nvSpPr>
        <p:spPr>
          <a:xfrm>
            <a:off x="3886" y="2585666"/>
            <a:ext cx="9104619" cy="1323341"/>
          </a:xfrm>
          <a:prstGeom prst="rect">
            <a:avLst/>
          </a:prstGeom>
          <a:solidFill>
            <a:srgbClr val="03487F"/>
          </a:solidFill>
          <a:ln w="25400">
            <a:solidFill>
              <a:srgbClr val="023055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Двойная бронходилатация: </a:t>
            </a:r>
            <a:endParaRPr>
              <a:solidFill>
                <a:srgbClr val="023055"/>
              </a:solidFill>
            </a:endParaRPr>
          </a:p>
          <a:p>
            <a:pPr marL="342900" indent="-342900">
              <a:buSzPct val="100000"/>
              <a:buChar char="▪"/>
              <a:defRPr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Стартовая терапия </a:t>
            </a:r>
            <a:r>
              <a:rPr sz="1800" b="0" u="none"/>
              <a:t>у больных с выраженными симптомами </a:t>
            </a:r>
          </a:p>
          <a:p>
            <a: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</a:t>
            </a:r>
            <a:r>
              <a:rPr b="1" i="1"/>
              <a:t>(mMRC≥2 баллов или САТ≥ 10 баллов)</a:t>
            </a:r>
            <a:endParaRPr sz="2400" b="1">
              <a:solidFill>
                <a:srgbClr val="023055"/>
              </a:solidFill>
            </a:endParaRPr>
          </a:p>
          <a:p>
            <a:pPr marL="342900" indent="-342900">
              <a:buSzPct val="100000"/>
              <a:buChar char="▪"/>
              <a:defRPr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При сохранении симптомов на монотерапии </a:t>
            </a:r>
            <a:r>
              <a:rPr sz="1800" b="0" u="none"/>
              <a:t>ДДБА или ДДАХП </a:t>
            </a:r>
          </a:p>
        </p:txBody>
      </p:sp>
      <p:sp>
        <p:nvSpPr>
          <p:cNvPr id="648" name="TextBox 46"/>
          <p:cNvSpPr txBox="1"/>
          <p:nvPr/>
        </p:nvSpPr>
        <p:spPr>
          <a:xfrm>
            <a:off x="6995739" y="4931297"/>
            <a:ext cx="2085086" cy="773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200"/>
              </a:spcBef>
              <a:defRPr baseline="30000"/>
            </a:pPr>
            <a:r>
              <a:t>*</a:t>
            </a:r>
            <a:r>
              <a:rPr sz="1200"/>
              <a:t> </a:t>
            </a:r>
            <a:r>
              <a:rPr sz="1000" baseline="0"/>
              <a:t>На фоне проводимой терапии ≥2 обострений в год или 1 обострение, потребовавшее госпитализации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86350191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" grpId="0" animBg="1" advAuto="0"/>
      <p:bldP spid="643" grpId="0" animBg="1" advAuto="0"/>
      <p:bldP spid="647" grpId="0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TextBox 3"/>
          <p:cNvSpPr txBox="1"/>
          <p:nvPr/>
        </p:nvSpPr>
        <p:spPr>
          <a:xfrm>
            <a:off x="350585" y="370017"/>
            <a:ext cx="8417860" cy="1569660"/>
          </a:xfrm>
          <a:prstGeom prst="rect">
            <a:avLst/>
          </a:prstGeom>
          <a:solidFill>
            <a:srgbClr val="FFC000"/>
          </a:solidFill>
          <a:ln w="31750">
            <a:solidFill>
              <a:srgbClr val="C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hangingPunct="0">
              <a:defRPr sz="3200"/>
            </a:pPr>
            <a:r>
              <a:rPr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Основа базисной терапии ХОБЛ – длительно действующие холинолитики и длительно действующие ß2-агонисты:</a:t>
            </a:r>
          </a:p>
        </p:txBody>
      </p:sp>
      <p:sp>
        <p:nvSpPr>
          <p:cNvPr id="3790" name="Rectangle 4"/>
          <p:cNvSpPr txBox="1"/>
          <p:nvPr/>
        </p:nvSpPr>
        <p:spPr>
          <a:xfrm>
            <a:off x="473532" y="2358352"/>
            <a:ext cx="8294915" cy="3570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hangingPunct="0">
              <a:spcBef>
                <a:spcPts val="1200"/>
              </a:spcBef>
              <a:buClr>
                <a:srgbClr val="FFC000"/>
              </a:buClr>
              <a:buSzPct val="100000"/>
              <a:buFontTx/>
              <a:buChar char="▪"/>
              <a:defRPr>
                <a:solidFill>
                  <a:srgbClr val="0D0D0D"/>
                </a:solidFill>
              </a:defRPr>
            </a:pPr>
            <a:r>
              <a:rPr sz="2400" kern="0">
                <a:solidFill>
                  <a:srgbClr val="0D0D0D"/>
                </a:solidFill>
                <a:latin typeface="Arial"/>
                <a:cs typeface="Arial"/>
                <a:sym typeface="Arial"/>
              </a:rPr>
              <a:t>При выраженных симптомах и нечастых обострениях (группа В по GOLD) – </a:t>
            </a:r>
            <a:r>
              <a:rPr sz="2400" b="1" kern="0">
                <a:solidFill>
                  <a:srgbClr val="0D0D0D"/>
                </a:solidFill>
                <a:latin typeface="Arial"/>
                <a:cs typeface="Arial"/>
                <a:sym typeface="Arial"/>
              </a:rPr>
              <a:t>монотерапия длительно действующим холинолитиком или длительно действующим β2-агонистом</a:t>
            </a:r>
          </a:p>
          <a:p>
            <a:pPr marL="457200" indent="-457200" hangingPunct="0">
              <a:spcBef>
                <a:spcPts val="1200"/>
              </a:spcBef>
              <a:buClr>
                <a:srgbClr val="FFC000"/>
              </a:buClr>
              <a:buSzPct val="100000"/>
              <a:buFontTx/>
              <a:buChar char="▪"/>
              <a:defRPr>
                <a:solidFill>
                  <a:srgbClr val="0D0D0D"/>
                </a:solidFill>
              </a:defRPr>
            </a:pPr>
            <a:r>
              <a:rPr sz="2400" kern="0">
                <a:solidFill>
                  <a:srgbClr val="0D0D0D"/>
                </a:solidFill>
                <a:latin typeface="Arial"/>
                <a:cs typeface="Arial"/>
                <a:sym typeface="Arial"/>
              </a:rPr>
              <a:t>Терапия первого выбора у больных ХОБЛ с выраженными симптомами и частыми обострениями (группа D по GOLD) – </a:t>
            </a:r>
            <a:r>
              <a:rPr sz="2400" b="1" kern="0">
                <a:solidFill>
                  <a:srgbClr val="0D0D0D"/>
                </a:solidFill>
                <a:latin typeface="Arial"/>
                <a:cs typeface="Arial"/>
                <a:sym typeface="Arial"/>
              </a:rPr>
              <a:t>комбинация длительно действующего β2-агониста и длительно действующего холинолитика </a:t>
            </a:r>
          </a:p>
        </p:txBody>
      </p:sp>
      <p:sp>
        <p:nvSpPr>
          <p:cNvPr id="3791" name="Rectangle 5"/>
          <p:cNvSpPr txBox="1"/>
          <p:nvPr/>
        </p:nvSpPr>
        <p:spPr>
          <a:xfrm>
            <a:off x="2056152" y="6457890"/>
            <a:ext cx="69408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Global Strategy for the Diagnosis, Management and Prevention of COPD, Global Initiative for Chronic Obstructive Lung Disease (GOLD) 2017. Available from: http://www.goldcopd.org</a:t>
            </a:r>
          </a:p>
        </p:txBody>
      </p:sp>
    </p:spTree>
    <p:extLst>
      <p:ext uri="{BB962C8B-B14F-4D97-AF65-F5344CB8AC3E}">
        <p14:creationId xmlns:p14="http://schemas.microsoft.com/office/powerpoint/2010/main" val="104545386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" grpId="0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292102" y="522291"/>
            <a:ext cx="8474075" cy="5438655"/>
            <a:chOff x="1524962" y="652236"/>
            <a:chExt cx="8473795" cy="5439567"/>
          </a:xfrm>
        </p:grpSpPr>
        <p:sp>
          <p:nvSpPr>
            <p:cNvPr id="23" name="AutoShape 25"/>
            <p:cNvSpPr>
              <a:spLocks noChangeArrowheads="1"/>
            </p:cNvSpPr>
            <p:nvPr/>
          </p:nvSpPr>
          <p:spPr bwMode="auto">
            <a:xfrm>
              <a:off x="5929689" y="5649055"/>
              <a:ext cx="2677309" cy="44274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3366FF"/>
                </a:gs>
                <a:gs pos="50000">
                  <a:srgbClr val="3366FF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en-US" sz="2000" dirty="0" smtClean="0">
                  <a:solidFill>
                    <a:prstClr val="white"/>
                  </a:solidFill>
                  <a:latin typeface="Calibri" pitchFamily="34" charset="0"/>
                </a:rPr>
                <a:t>Частота обострений</a:t>
              </a:r>
              <a:r>
                <a:rPr lang="en-GB" altLang="en-US" sz="2000" dirty="0" smtClean="0">
                  <a:solidFill>
                    <a:prstClr val="white"/>
                  </a:solidFill>
                  <a:latin typeface="Calibri" pitchFamily="34" charset="0"/>
                </a:rPr>
                <a:t> </a:t>
              </a:r>
              <a:r>
                <a:rPr lang="en-GB" altLang="en-US" sz="2000" dirty="0" smtClean="0">
                  <a:solidFill>
                    <a:prstClr val="white"/>
                  </a:solidFill>
                  <a:latin typeface="Calibri" pitchFamily="34" charset="0"/>
                  <a:sym typeface="Wingdings 3" pitchFamily="18" charset="2"/>
                </a:rPr>
                <a:t></a:t>
              </a:r>
              <a:endParaRPr lang="en-US" altLang="en-US" sz="2000" dirty="0" smtClean="0">
                <a:solidFill>
                  <a:prstClr val="white"/>
                </a:solidFill>
                <a:latin typeface="Calibri" pitchFamily="34" charset="0"/>
                <a:sym typeface="Wingdings 3" pitchFamily="18" charset="2"/>
              </a:endParaRPr>
            </a:p>
          </p:txBody>
        </p:sp>
        <p:sp>
          <p:nvSpPr>
            <p:cNvPr id="91149" name="Oval 17"/>
            <p:cNvSpPr>
              <a:spLocks noChangeArrowheads="1"/>
            </p:cNvSpPr>
            <p:nvPr/>
          </p:nvSpPr>
          <p:spPr bwMode="auto">
            <a:xfrm>
              <a:off x="7115478" y="1677330"/>
              <a:ext cx="2883279" cy="1351637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/>
              <a:endParaRPr lang="en-US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4864952" y="4522932"/>
              <a:ext cx="2987576" cy="78332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3366FF"/>
                </a:gs>
                <a:gs pos="50000">
                  <a:srgbClr val="3366FF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00206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en-US" sz="2000" dirty="0" smtClean="0">
                  <a:solidFill>
                    <a:prstClr val="white"/>
                  </a:solidFill>
                  <a:latin typeface="Calibri" pitchFamily="34" charset="0"/>
                </a:rPr>
                <a:t>Физическая активность</a:t>
              </a:r>
              <a:r>
                <a:rPr lang="en-GB" altLang="en-US" sz="2000" dirty="0" smtClean="0">
                  <a:solidFill>
                    <a:prstClr val="white"/>
                  </a:solidFill>
                  <a:latin typeface="Calibri" pitchFamily="34" charset="0"/>
                </a:rPr>
                <a:t> </a:t>
              </a:r>
              <a:r>
                <a:rPr lang="en-GB" altLang="en-US" sz="2000" dirty="0" smtClean="0">
                  <a:solidFill>
                    <a:prstClr val="white"/>
                  </a:solidFill>
                  <a:latin typeface="Calibri" pitchFamily="34" charset="0"/>
                  <a:sym typeface="Wingdings 3" pitchFamily="18" charset="2"/>
                </a:rPr>
                <a:t></a:t>
              </a:r>
              <a:endParaRPr lang="en-US" altLang="en-US" sz="2000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4313723" y="3726270"/>
              <a:ext cx="2231133" cy="44274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3366FF"/>
                </a:gs>
                <a:gs pos="50000">
                  <a:srgbClr val="3366FF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en-US" sz="2000" dirty="0" smtClean="0">
                  <a:solidFill>
                    <a:prstClr val="white"/>
                  </a:solidFill>
                  <a:latin typeface="Calibri" pitchFamily="34" charset="0"/>
                </a:rPr>
                <a:t>Качество жизни</a:t>
              </a:r>
              <a:r>
                <a:rPr lang="en-GB" altLang="en-US" sz="2000" dirty="0" smtClean="0">
                  <a:solidFill>
                    <a:prstClr val="white"/>
                  </a:solidFill>
                  <a:latin typeface="Calibri" pitchFamily="34" charset="0"/>
                  <a:sym typeface="Wingdings 3" pitchFamily="18" charset="2"/>
                </a:rPr>
                <a:t></a:t>
              </a:r>
              <a:r>
                <a:rPr lang="en-US" altLang="en-US" sz="2000" dirty="0" smtClean="0">
                  <a:solidFill>
                    <a:prstClr val="white"/>
                  </a:solidFill>
                  <a:latin typeface="Calibri" pitchFamily="34" charset="0"/>
                  <a:sym typeface="Wingdings 3" pitchFamily="18" charset="2"/>
                </a:rPr>
                <a:t> </a:t>
              </a:r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3812631" y="2754557"/>
              <a:ext cx="1420447" cy="44274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3366FF"/>
                </a:gs>
                <a:gs pos="50000">
                  <a:srgbClr val="3366FF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en-US" sz="2000" dirty="0" smtClean="0">
                  <a:solidFill>
                    <a:prstClr val="white"/>
                  </a:solidFill>
                  <a:latin typeface="Calibri" pitchFamily="34" charset="0"/>
                </a:rPr>
                <a:t>Одышка</a:t>
              </a:r>
              <a:r>
                <a:rPr lang="en-GB" altLang="en-US" sz="2000" dirty="0" smtClean="0">
                  <a:solidFill>
                    <a:prstClr val="white"/>
                  </a:solidFill>
                  <a:latin typeface="Calibri" pitchFamily="34" charset="0"/>
                </a:rPr>
                <a:t> </a:t>
              </a:r>
              <a:r>
                <a:rPr lang="en-GB" altLang="en-US" sz="2000" dirty="0" smtClean="0">
                  <a:solidFill>
                    <a:prstClr val="white"/>
                  </a:solidFill>
                  <a:latin typeface="Calibri" pitchFamily="34" charset="0"/>
                  <a:sym typeface="Wingdings 3" pitchFamily="18" charset="2"/>
                </a:rPr>
                <a:t></a:t>
              </a:r>
              <a:endParaRPr lang="en-US" altLang="en-US" sz="2000" dirty="0" smtClean="0">
                <a:solidFill>
                  <a:prstClr val="white"/>
                </a:solidFill>
                <a:latin typeface="Calibri" pitchFamily="34" charset="0"/>
                <a:sym typeface="Wingdings 3" pitchFamily="18" charset="2"/>
              </a:endParaRPr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2599694" y="1789196"/>
              <a:ext cx="2228715" cy="44274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3366FF"/>
                </a:gs>
                <a:gs pos="50000">
                  <a:srgbClr val="3366FF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en-US" sz="2000" dirty="0" smtClean="0">
                  <a:solidFill>
                    <a:prstClr val="white"/>
                  </a:solidFill>
                  <a:latin typeface="Calibri" pitchFamily="34" charset="0"/>
                </a:rPr>
                <a:t>Гиперинфляция</a:t>
              </a:r>
              <a:r>
                <a:rPr lang="en-GB" altLang="en-US" sz="2000" dirty="0" smtClean="0">
                  <a:solidFill>
                    <a:prstClr val="white"/>
                  </a:solidFill>
                  <a:latin typeface="Calibri" pitchFamily="34" charset="0"/>
                </a:rPr>
                <a:t> </a:t>
              </a:r>
              <a:r>
                <a:rPr lang="en-GB" altLang="en-US" sz="2000" dirty="0" smtClean="0">
                  <a:solidFill>
                    <a:prstClr val="white"/>
                  </a:solidFill>
                  <a:latin typeface="Calibri" pitchFamily="34" charset="0"/>
                  <a:sym typeface="Wingdings 3" pitchFamily="18" charset="2"/>
                </a:rPr>
                <a:t></a:t>
              </a:r>
              <a:endParaRPr lang="en-US" altLang="en-US" sz="2000" dirty="0" smtClean="0">
                <a:solidFill>
                  <a:prstClr val="white"/>
                </a:solidFill>
                <a:latin typeface="Calibri" pitchFamily="34" charset="0"/>
                <a:sym typeface="Wingdings 3" pitchFamily="18" charset="2"/>
              </a:endParaRPr>
            </a:p>
          </p:txBody>
        </p:sp>
        <p:sp>
          <p:nvSpPr>
            <p:cNvPr id="28" name="AutoShape 22"/>
            <p:cNvSpPr>
              <a:spLocks noChangeArrowheads="1"/>
            </p:cNvSpPr>
            <p:nvPr/>
          </p:nvSpPr>
          <p:spPr bwMode="auto">
            <a:xfrm>
              <a:off x="1524962" y="652236"/>
              <a:ext cx="2987576" cy="79229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3366FF"/>
                </a:gs>
                <a:gs pos="50000">
                  <a:srgbClr val="3366FF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00206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en-US" sz="2000" dirty="0" smtClean="0">
                  <a:solidFill>
                    <a:prstClr val="white"/>
                  </a:solidFill>
                  <a:latin typeface="Calibri" pitchFamily="34" charset="0"/>
                </a:rPr>
                <a:t>Ограничение воздушного потока</a:t>
              </a:r>
              <a:r>
                <a:rPr lang="en-GB" altLang="en-US" sz="2000" dirty="0" smtClean="0">
                  <a:solidFill>
                    <a:prstClr val="white"/>
                  </a:solidFill>
                  <a:latin typeface="Calibri" pitchFamily="34" charset="0"/>
                  <a:sym typeface="Wingdings 3" pitchFamily="18" charset="2"/>
                </a:rPr>
                <a:t></a:t>
              </a:r>
              <a:endParaRPr lang="en-US" altLang="en-US" sz="2000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sp>
        <p:nvSpPr>
          <p:cNvPr id="91139" name="Rectangle 7"/>
          <p:cNvSpPr>
            <a:spLocks noChangeArrowheads="1"/>
          </p:cNvSpPr>
          <p:nvPr/>
        </p:nvSpPr>
        <p:spPr bwMode="auto">
          <a:xfrm>
            <a:off x="292101" y="-1524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endParaRPr lang="de-DE" altLang="en-US" sz="26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1140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3517106" y="120866"/>
            <a:ext cx="5037137" cy="14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ru-RU" altLang="en-US" sz="2400" b="1" dirty="0" smtClean="0">
                <a:solidFill>
                  <a:schemeClr val="tx1"/>
                </a:solidFill>
              </a:rPr>
              <a:t>Длительно действующие </a:t>
            </a:r>
            <a:r>
              <a:rPr lang="ru-RU" altLang="en-US" sz="2400" b="1" dirty="0" err="1" smtClean="0">
                <a:solidFill>
                  <a:schemeClr val="tx1"/>
                </a:solidFill>
              </a:rPr>
              <a:t>бронходилататоры</a:t>
            </a:r>
            <a:r>
              <a:rPr lang="ru-RU" altLang="en-US" sz="2400" b="1" dirty="0" smtClean="0">
                <a:solidFill>
                  <a:schemeClr val="tx1"/>
                </a:solidFill>
              </a:rPr>
              <a:t> – основа базисной терапии ХОБЛ</a:t>
            </a:r>
            <a:endParaRPr lang="en-GB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91141" name="Rectangle 7"/>
          <p:cNvSpPr>
            <a:spLocks noChangeArrowheads="1"/>
          </p:cNvSpPr>
          <p:nvPr/>
        </p:nvSpPr>
        <p:spPr bwMode="auto">
          <a:xfrm>
            <a:off x="2220913" y="6430963"/>
            <a:ext cx="6804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</a:rPr>
              <a:t>Cazzola M, Matera MG. Bronchodilators: current and future. Clin Chest Med 2014; 35: 191–201.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316106" y="1750604"/>
            <a:ext cx="3777084" cy="4642098"/>
          </a:xfrm>
          <a:prstGeom prst="rtTriangle">
            <a:avLst/>
          </a:prstGeom>
          <a:gradFill flip="none" rotWithShape="1">
            <a:gsLst>
              <a:gs pos="0">
                <a:srgbClr val="3366FF"/>
              </a:gs>
              <a:gs pos="50000">
                <a:srgbClr val="33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1145" name="Text Box 18"/>
          <p:cNvSpPr txBox="1">
            <a:spLocks noChangeArrowheads="1"/>
          </p:cNvSpPr>
          <p:nvPr/>
        </p:nvSpPr>
        <p:spPr bwMode="auto">
          <a:xfrm>
            <a:off x="455617" y="4213228"/>
            <a:ext cx="240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defTabSz="45720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defTabSz="457200">
              <a:defRPr sz="16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ru-RU" altLang="en-US" sz="2000" b="1" dirty="0">
                <a:solidFill>
                  <a:prstClr val="white"/>
                </a:solidFill>
                <a:latin typeface="Calibri" pitchFamily="34" charset="0"/>
              </a:rPr>
              <a:t>Длительно действующие </a:t>
            </a:r>
            <a:r>
              <a:rPr lang="ru-RU" altLang="en-US" sz="2000" b="1" dirty="0" err="1">
                <a:solidFill>
                  <a:prstClr val="white"/>
                </a:solidFill>
                <a:latin typeface="Calibri" pitchFamily="34" charset="0"/>
              </a:rPr>
              <a:t>бронходилататоры</a:t>
            </a:r>
            <a:endParaRPr lang="de-DE" altLang="en-US" sz="20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1146" name="Rectangle 3"/>
          <p:cNvSpPr>
            <a:spLocks noChangeArrowheads="1"/>
          </p:cNvSpPr>
          <p:nvPr/>
        </p:nvSpPr>
        <p:spPr bwMode="auto">
          <a:xfrm>
            <a:off x="6228184" y="1750605"/>
            <a:ext cx="253799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ru-RU" altLang="en-US" dirty="0" smtClean="0">
                <a:solidFill>
                  <a:srgbClr val="FFFF00"/>
                </a:solidFill>
              </a:rPr>
              <a:t>↓</a:t>
            </a:r>
            <a:r>
              <a:rPr lang="ru-RU" altLang="en-US" dirty="0">
                <a:solidFill>
                  <a:srgbClr val="FFFF00"/>
                </a:solidFill>
              </a:rPr>
              <a:t>бронхиальной обструкции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ru-RU" altLang="en-US" dirty="0">
                <a:solidFill>
                  <a:srgbClr val="FFFF00"/>
                </a:solidFill>
              </a:rPr>
              <a:t>↓ одышки </a:t>
            </a:r>
            <a:endParaRPr lang="ru-RU" altLang="en-US" dirty="0" smtClean="0">
              <a:solidFill>
                <a:srgbClr val="FFFF00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endParaRPr lang="ru-RU" altLang="en-US" dirty="0">
              <a:solidFill>
                <a:srgbClr val="FFFF00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ru-RU" altLang="en-US" dirty="0" smtClean="0">
                <a:solidFill>
                  <a:srgbClr val="FFFF00"/>
                </a:solidFill>
              </a:rPr>
              <a:t>↓ </a:t>
            </a:r>
            <a:r>
              <a:rPr lang="ru-RU" altLang="en-US" dirty="0">
                <a:solidFill>
                  <a:srgbClr val="FFFF00"/>
                </a:solidFill>
              </a:rPr>
              <a:t>частоты обострений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10265" y="3241680"/>
            <a:ext cx="2708275" cy="11461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606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Алгоритм принятия решения по применению ИГКС-содержащей терапии при ХОБЛ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1" y="6600197"/>
            <a:ext cx="72684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A G Kaplan</a:t>
            </a:r>
            <a:r>
              <a:rPr lang="ru-RU" sz="900" dirty="0">
                <a:solidFill>
                  <a:prstClr val="black"/>
                </a:solidFill>
              </a:rPr>
              <a:t> </a:t>
            </a:r>
            <a:r>
              <a:rPr lang="en-US" sz="900" dirty="0">
                <a:solidFill>
                  <a:prstClr val="black"/>
                </a:solidFill>
              </a:rPr>
              <a:t>et al., IPCRG International Primary Care Respiratory Group, 2017, March, </a:t>
            </a:r>
            <a:r>
              <a:rPr lang="ru-RU" sz="900" dirty="0">
                <a:solidFill>
                  <a:prstClr val="black"/>
                </a:solidFill>
              </a:rPr>
              <a:t>№6. р. </a:t>
            </a:r>
            <a:r>
              <a:rPr lang="ru-RU" sz="900" dirty="0" smtClean="0">
                <a:solidFill>
                  <a:prstClr val="black"/>
                </a:solidFill>
              </a:rPr>
              <a:t>1-2 </a:t>
            </a:r>
            <a:r>
              <a:rPr lang="en-US" sz="900" dirty="0" smtClean="0">
                <a:solidFill>
                  <a:prstClr val="black"/>
                </a:solidFill>
              </a:rPr>
              <a:t>http</a:t>
            </a:r>
            <a:r>
              <a:rPr lang="en-US" sz="900" dirty="0">
                <a:solidFill>
                  <a:prstClr val="black"/>
                </a:solidFill>
              </a:rPr>
              <a:t>://www.theipcrg.org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91306"/>
              </p:ext>
            </p:extLst>
          </p:nvPr>
        </p:nvGraphicFramePr>
        <p:xfrm>
          <a:off x="323529" y="1160808"/>
          <a:ext cx="172387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38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Исходная базисная терапия ХОБЛ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981572"/>
              </p:ext>
            </p:extLst>
          </p:nvPr>
        </p:nvGraphicFramePr>
        <p:xfrm>
          <a:off x="2244790" y="1152341"/>
          <a:ext cx="1971678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678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ИГКС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ДДБА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299327"/>
              </p:ext>
            </p:extLst>
          </p:nvPr>
        </p:nvGraphicFramePr>
        <p:xfrm>
          <a:off x="4413857" y="1152341"/>
          <a:ext cx="23135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35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ИГКС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ДДБА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ДДАХП (тройная комбинация)</a:t>
                      </a:r>
                      <a:endParaRPr lang="en-US" sz="1400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215738"/>
              </p:ext>
            </p:extLst>
          </p:nvPr>
        </p:nvGraphicFramePr>
        <p:xfrm>
          <a:off x="2233633" y="1987083"/>
          <a:ext cx="4493794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3794"/>
              </a:tblGrid>
              <a:tr h="186119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Страдает ли пациент бронхиальной астмой?</a:t>
                      </a:r>
                    </a:p>
                    <a:p>
                      <a:pPr marL="285750" indent="-2857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Документированная астма в анамнезе с/без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атопией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(более характерно для людей моложе 40 лет)</a:t>
                      </a:r>
                    </a:p>
                    <a:p>
                      <a:pPr marL="285750" indent="-2857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Выраженная обратимость бронхиальной обструкции (прирост ОФВ1 &gt;15% и более 400 мл после пробы с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бронхолитиком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Имеется ли у пациента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эозинофилия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крови</a:t>
                      </a:r>
                    </a:p>
                    <a:p>
                      <a:pPr algn="l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(&gt;600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кл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мкл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)?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6019"/>
              </p:ext>
            </p:extLst>
          </p:nvPr>
        </p:nvGraphicFramePr>
        <p:xfrm>
          <a:off x="323529" y="3934790"/>
          <a:ext cx="172387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3876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Обострения в анамнезе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72912"/>
              </p:ext>
            </p:extLst>
          </p:nvPr>
        </p:nvGraphicFramePr>
        <p:xfrm>
          <a:off x="323529" y="5517240"/>
          <a:ext cx="1723876" cy="42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3876"/>
              </a:tblGrid>
              <a:tr h="42788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Биомаркер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9108"/>
              </p:ext>
            </p:extLst>
          </p:nvPr>
        </p:nvGraphicFramePr>
        <p:xfrm>
          <a:off x="4534604" y="4251361"/>
          <a:ext cx="2160240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</a:tblGrid>
              <a:tr h="518160">
                <a:tc>
                  <a:txBody>
                    <a:bodyPr/>
                    <a:lstStyle/>
                    <a:p>
                      <a:pPr algn="l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Имеет ли пациент высокий риск обострений ХОБЛ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171450" indent="-1714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 более обострений или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и более обострения, которое привело к госпитализации за последние 12 месяцев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0" indent="0" algn="l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</a:t>
                      </a:r>
                    </a:p>
                    <a:p>
                      <a:pPr algn="l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Имеется ли у пациента повышение числа эозинофилов крови</a:t>
                      </a:r>
                    </a:p>
                    <a:p>
                      <a:pPr marL="171450" indent="-1714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(&gt;400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кл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мкл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)?</a:t>
                      </a: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96219"/>
              </p:ext>
            </p:extLst>
          </p:nvPr>
        </p:nvGraphicFramePr>
        <p:xfrm>
          <a:off x="501792" y="6155303"/>
          <a:ext cx="6638752" cy="28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8752"/>
              </a:tblGrid>
              <a:tr h="28071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Отмена или уменьшение дозы ИГКС (в отдельном ингаляторе) с последующей отменой</a:t>
                      </a:r>
                      <a:endParaRPr lang="en-US" sz="13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891648"/>
              </p:ext>
            </p:extLst>
          </p:nvPr>
        </p:nvGraphicFramePr>
        <p:xfrm>
          <a:off x="7121882" y="1983986"/>
          <a:ext cx="1699796" cy="3882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9796"/>
              </a:tblGrid>
              <a:tr h="388281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Продолжить прием ИГКС в наименьшей дозе в сочетании с оптимальной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бронходилатацией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длительно действующими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бронхолитиками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256020" y="3982117"/>
            <a:ext cx="144016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Мониторировать</a:t>
            </a:r>
            <a:r>
              <a:rPr lang="ru-RU" sz="1000" dirty="0" smtClean="0"/>
              <a:t> побочные эффекты ИГКС</a:t>
            </a:r>
          </a:p>
          <a:p>
            <a:r>
              <a:rPr lang="ru-RU" sz="1000" dirty="0" smtClean="0"/>
              <a:t>Продолжающиеся обострения могут свидетельствовать о недостаточном эффекте ИГКС и требуют назначения дополнительной терапии</a:t>
            </a:r>
            <a:endParaRPr lang="en-US" sz="1000" dirty="0"/>
          </a:p>
        </p:txBody>
      </p:sp>
      <p:sp>
        <p:nvSpPr>
          <p:cNvPr id="20" name="Down Arrow 19"/>
          <p:cNvSpPr/>
          <p:nvPr/>
        </p:nvSpPr>
        <p:spPr>
          <a:xfrm>
            <a:off x="3131840" y="1767562"/>
            <a:ext cx="268570" cy="149270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3109664" y="4119272"/>
            <a:ext cx="438351" cy="1825855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480439" y="1749681"/>
            <a:ext cx="268570" cy="149270"/>
          </a:xfrm>
          <a:prstGeom prst="downArrow">
            <a:avLst/>
          </a:prstGeom>
          <a:solidFill>
            <a:srgbClr val="99FF99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489493" y="4040142"/>
            <a:ext cx="268570" cy="149270"/>
          </a:xfrm>
          <a:prstGeom prst="downArrow">
            <a:avLst/>
          </a:prstGeom>
          <a:solidFill>
            <a:srgbClr val="99FF99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489493" y="5908180"/>
            <a:ext cx="268570" cy="149270"/>
          </a:xfrm>
          <a:prstGeom prst="downArrow">
            <a:avLst/>
          </a:prstGeom>
          <a:solidFill>
            <a:srgbClr val="99FF99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838005" y="2903464"/>
            <a:ext cx="144016" cy="257725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814711" y="4899665"/>
            <a:ext cx="144016" cy="257725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03867" y="450535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Да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714238" y="250898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Да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50158" y="3956711"/>
            <a:ext cx="49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Нет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842611" y="5874762"/>
            <a:ext cx="49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Нет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51049" y="4769263"/>
            <a:ext cx="49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Нет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2617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718722"/>
              </p:ext>
            </p:extLst>
          </p:nvPr>
        </p:nvGraphicFramePr>
        <p:xfrm>
          <a:off x="228862" y="752628"/>
          <a:ext cx="5490052" cy="1301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5026"/>
                <a:gridCol w="2745026"/>
              </a:tblGrid>
              <a:tr h="295173"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Отменить ИГКС или переключить на низкую дозу ИГКС в отдельном ингаляторе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Низкие</a:t>
                      </a:r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средние дозы</a:t>
                      </a:r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ИГКС</a:t>
                      </a:r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 →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 отменить</a:t>
                      </a:r>
                      <a:r>
                        <a:rPr lang="ru-RU" sz="1200" b="1" baseline="0" dirty="0" smtClean="0">
                          <a:latin typeface="Calibri" panose="020F0502020204030204" pitchFamily="34" charset="0"/>
                        </a:rPr>
                        <a:t> ИГКС</a:t>
                      </a:r>
                      <a:endParaRPr lang="en-US" sz="1200" b="1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Переключить на ДДБА</a:t>
                      </a:r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ДДАХП (оптимальную </a:t>
                      </a:r>
                      <a:r>
                        <a:rPr lang="ru-RU" sz="1200" b="1" dirty="0" err="1" smtClean="0">
                          <a:latin typeface="Calibri" panose="020F0502020204030204" pitchFamily="34" charset="0"/>
                        </a:rPr>
                        <a:t>бронходилатацию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) 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Высокие дозы ИГКС</a:t>
                      </a:r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 →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 переключить на низкие дозы ИГКС в отдельном ингаляторе + комбинация ДДБА</a:t>
                      </a:r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ДДАХП</a:t>
                      </a:r>
                      <a:r>
                        <a:rPr lang="ru-RU" sz="1200" b="1" baseline="0" dirty="0" smtClean="0">
                          <a:latin typeface="Calibri" panose="020F0502020204030204" pitchFamily="34" charset="0"/>
                        </a:rPr>
                        <a:t> (оптимальная </a:t>
                      </a:r>
                      <a:r>
                        <a:rPr lang="ru-RU" sz="1200" b="1" baseline="0" dirty="0" err="1" smtClean="0">
                          <a:latin typeface="Calibri" panose="020F0502020204030204" pitchFamily="34" charset="0"/>
                        </a:rPr>
                        <a:t>бронходилатация</a:t>
                      </a:r>
                      <a:r>
                        <a:rPr lang="ru-RU" sz="1200" b="1" baseline="0" dirty="0" smtClean="0">
                          <a:latin typeface="Calibri" panose="020F0502020204030204" pitchFamily="34" charset="0"/>
                        </a:rPr>
                        <a:t>) 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493615"/>
              </p:ext>
            </p:extLst>
          </p:nvPr>
        </p:nvGraphicFramePr>
        <p:xfrm>
          <a:off x="2996345" y="4072575"/>
          <a:ext cx="272256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2568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Если состояние улучшится – продолжить лечение двойной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бронходилатацией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575123"/>
              </p:ext>
            </p:extLst>
          </p:nvPr>
        </p:nvGraphicFramePr>
        <p:xfrm>
          <a:off x="251319" y="2521743"/>
          <a:ext cx="549005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5026"/>
                <a:gridCol w="2745026"/>
              </a:tblGrid>
              <a:tr h="198007"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Консультация</a:t>
                      </a:r>
                      <a:r>
                        <a:rPr lang="ru-RU" sz="1200" b="1" baseline="0" dirty="0" smtClean="0">
                          <a:latin typeface="Calibri" panose="020F0502020204030204" pitchFamily="34" charset="0"/>
                        </a:rPr>
                        <a:t> лечащего врача с проведением спирометрии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Если состояние улучшится – продолжить лечение двойной </a:t>
                      </a:r>
                      <a:r>
                        <a:rPr lang="ru-RU" sz="1200" b="1" dirty="0" err="1" smtClean="0">
                          <a:latin typeface="Calibri" panose="020F0502020204030204" pitchFamily="34" charset="0"/>
                        </a:rPr>
                        <a:t>бронходилатацией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Если состояние улучшится – продолжить лечение двойной </a:t>
                      </a:r>
                      <a:r>
                        <a:rPr lang="ru-RU" sz="1200" b="1" dirty="0" err="1" smtClean="0">
                          <a:latin typeface="Calibri" panose="020F0502020204030204" pitchFamily="34" charset="0"/>
                        </a:rPr>
                        <a:t>бронходилатацией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 + отменить ИГКС в отдельном ингаляторе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93169"/>
              </p:ext>
            </p:extLst>
          </p:nvPr>
        </p:nvGraphicFramePr>
        <p:xfrm>
          <a:off x="316660" y="5191906"/>
          <a:ext cx="5407468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468"/>
              </a:tblGrid>
              <a:tr h="2533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Последующее</a:t>
                      </a:r>
                      <a:r>
                        <a:rPr lang="ru-RU" sz="1200" b="1" baseline="0" dirty="0" smtClean="0">
                          <a:latin typeface="Calibri" panose="020F0502020204030204" pitchFamily="34" charset="0"/>
                        </a:rPr>
                        <a:t> наблюдение пациента с оценкой клинических симптомов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Осмотр пациента:</a:t>
                      </a:r>
                      <a:endParaRPr lang="en-US" sz="1200" b="1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• 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дважды в год в течение первого года отмены ИГКС</a:t>
                      </a:r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,</a:t>
                      </a:r>
                    </a:p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•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 при дальнейшем стабильном течении ХОБЛ и отсутствии обострений плановый осмотр пациента</a:t>
                      </a:r>
                      <a:r>
                        <a:rPr lang="ru-RU" sz="1200" b="1" baseline="0" dirty="0" smtClean="0">
                          <a:latin typeface="Calibri" panose="020F0502020204030204" pitchFamily="34" charset="0"/>
                        </a:rPr>
                        <a:t> 1 раз в год 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17878"/>
              </p:ext>
            </p:extLst>
          </p:nvPr>
        </p:nvGraphicFramePr>
        <p:xfrm>
          <a:off x="6252267" y="1665511"/>
          <a:ext cx="2664296" cy="4488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/>
              </a:tblGrid>
              <a:tr h="85950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Телефонный</a:t>
                      </a:r>
                      <a:r>
                        <a:rPr lang="ru-RU" sz="1200" b="1" baseline="0" dirty="0" smtClean="0">
                          <a:latin typeface="Calibri" panose="020F0502020204030204" pitchFamily="34" charset="0"/>
                        </a:rPr>
                        <a:t> звонок пациенту через 2 недели для оценки самочувствия пациента и его приверженности к назначенной терапии</a:t>
                      </a:r>
                      <a:endParaRPr lang="en-US" sz="1200" b="1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5050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Разъяснить пациенту, что при</a:t>
                      </a:r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усилении симптомов ХОБЛ и ухудшении самочувствия он должен сразу же обратиться к лечащему врачу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785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Пересмотреть необходимость возобновления терапии ИГКС в следующих случаях </a:t>
                      </a:r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:</a:t>
                      </a:r>
                    </a:p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• 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среднетяжелое или тяжелое обострение </a:t>
                      </a:r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moderate or severe</a:t>
                      </a:r>
                    </a:p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exacerbations</a:t>
                      </a:r>
                    </a:p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• 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усиление бронхиальной обструкции </a:t>
                      </a:r>
                      <a:endParaRPr lang="en-US" sz="1200" b="1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снижение</a:t>
                      </a:r>
                      <a:r>
                        <a:rPr lang="ru-RU" sz="1200" b="1" baseline="0" dirty="0" smtClean="0">
                          <a:latin typeface="Calibri" panose="020F0502020204030204" pitchFamily="34" charset="0"/>
                        </a:rPr>
                        <a:t> ОФВ</a:t>
                      </a:r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1 &gt;100 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мл</a:t>
                      </a:r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• </a:t>
                      </a:r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следует рассмотреть необходимость назначения ИГКС,</a:t>
                      </a:r>
                      <a:r>
                        <a:rPr lang="ru-RU" sz="1200" b="1" baseline="0" dirty="0" smtClean="0">
                          <a:latin typeface="Calibri" panose="020F0502020204030204" pitchFamily="34" charset="0"/>
                        </a:rPr>
                        <a:t> если уровень эозинофилов крови более 400 </a:t>
                      </a:r>
                      <a:r>
                        <a:rPr lang="ru-RU" sz="1200" b="1" baseline="0" dirty="0" err="1" smtClean="0">
                          <a:latin typeface="Calibri" panose="020F0502020204030204" pitchFamily="34" charset="0"/>
                        </a:rPr>
                        <a:t>кл</a:t>
                      </a:r>
                      <a:r>
                        <a:rPr lang="en-US" sz="1200" b="1" baseline="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1200" b="1" baseline="0" dirty="0" err="1" smtClean="0">
                          <a:latin typeface="Calibri" panose="020F0502020204030204" pitchFamily="34" charset="0"/>
                        </a:rPr>
                        <a:t>мкл</a:t>
                      </a:r>
                      <a:r>
                        <a:rPr lang="ru-RU" sz="12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6660" y="92628"/>
            <a:ext cx="8575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Новый алгоритм по отмене ИГКС-содержащей терапии </a:t>
            </a:r>
            <a:r>
              <a:rPr lang="ru-RU" sz="2000" b="1" dirty="0" smtClean="0">
                <a:solidFill>
                  <a:srgbClr val="C00000"/>
                </a:solidFill>
              </a:rPr>
              <a:t>при ХОБЛ пациентам, не нуждающимся в ее назначении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856044"/>
            <a:ext cx="1092626" cy="766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489" y="6416244"/>
            <a:ext cx="8456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 G Kaplan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et al., IPCRG International Primary Care Respiratory Group, 2017, March, </a:t>
            </a:r>
            <a:r>
              <a:rPr lang="ru-RU" sz="1200" dirty="0">
                <a:solidFill>
                  <a:prstClr val="black"/>
                </a:solidFill>
              </a:rPr>
              <a:t>№6. р. </a:t>
            </a:r>
            <a:r>
              <a:rPr lang="ru-RU" sz="1200" dirty="0" smtClean="0">
                <a:solidFill>
                  <a:prstClr val="black"/>
                </a:solidFill>
              </a:rPr>
              <a:t>1-2 </a:t>
            </a:r>
            <a:r>
              <a:rPr lang="en-US" sz="1200" dirty="0" smtClean="0">
                <a:solidFill>
                  <a:prstClr val="black"/>
                </a:solidFill>
              </a:rPr>
              <a:t>http</a:t>
            </a:r>
            <a:r>
              <a:rPr lang="en-US" sz="1200" dirty="0">
                <a:solidFill>
                  <a:prstClr val="black"/>
                </a:solidFill>
              </a:rPr>
              <a:t>://www.theipcrg.org</a:t>
            </a:r>
          </a:p>
        </p:txBody>
      </p:sp>
      <p:sp>
        <p:nvSpPr>
          <p:cNvPr id="6" name="Down Arrow 5"/>
          <p:cNvSpPr/>
          <p:nvPr/>
        </p:nvSpPr>
        <p:spPr>
          <a:xfrm>
            <a:off x="1403649" y="2103607"/>
            <a:ext cx="360040" cy="332436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167869" y="2134510"/>
            <a:ext cx="360040" cy="332436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169088" y="3679581"/>
            <a:ext cx="360040" cy="332436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177609" y="4759531"/>
            <a:ext cx="360040" cy="332436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384739" y="3685421"/>
            <a:ext cx="360040" cy="1406546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6200000">
            <a:off x="5792910" y="2120708"/>
            <a:ext cx="360040" cy="332436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16200000">
            <a:off x="5816799" y="3140641"/>
            <a:ext cx="360040" cy="332436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16200000">
            <a:off x="5849469" y="4222476"/>
            <a:ext cx="360040" cy="332436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6200000">
            <a:off x="5849469" y="5394308"/>
            <a:ext cx="360040" cy="332436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5388" y="2148434"/>
            <a:ext cx="825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4 недели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55547" y="2148434"/>
            <a:ext cx="825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4 недели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2247" y="3715341"/>
            <a:ext cx="825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4 недели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7898" y="4156215"/>
            <a:ext cx="917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6 месяцев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0768" y="4792898"/>
            <a:ext cx="917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6 месяцев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6295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476674"/>
            <a:ext cx="8928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Тактика отмены ИГКС у больных ХОБЛ в зависимости от дозы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489" y="6416244"/>
            <a:ext cx="8456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 G Kaplan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et al., IPCRG International Primary Care Respiratory Group, 2017, March, </a:t>
            </a:r>
            <a:r>
              <a:rPr lang="ru-RU" sz="1200" dirty="0">
                <a:solidFill>
                  <a:prstClr val="black"/>
                </a:solidFill>
              </a:rPr>
              <a:t>№6. р. </a:t>
            </a:r>
            <a:r>
              <a:rPr lang="ru-RU" sz="1200" dirty="0" smtClean="0">
                <a:solidFill>
                  <a:prstClr val="black"/>
                </a:solidFill>
              </a:rPr>
              <a:t>1-2 </a:t>
            </a:r>
            <a:r>
              <a:rPr lang="en-US" sz="1200" dirty="0" smtClean="0">
                <a:solidFill>
                  <a:prstClr val="black"/>
                </a:solidFill>
              </a:rPr>
              <a:t>http</a:t>
            </a:r>
            <a:r>
              <a:rPr lang="en-US" sz="1200" dirty="0">
                <a:solidFill>
                  <a:prstClr val="black"/>
                </a:solidFill>
              </a:rPr>
              <a:t>://www.theipcrg.org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23099" y="1023955"/>
          <a:ext cx="8064896" cy="49276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32448"/>
                <a:gridCol w="4032448"/>
              </a:tblGrid>
              <a:tr h="569035"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</a:rPr>
                        <a:t>Обычно назначаемая ИГКС терапия при ХОБЛ и рекомендуемый ИГКС в отдельном ингаляторе в процессе отмены ИГКС-терапии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anose="020F0502020204030204" pitchFamily="34" charset="0"/>
                        </a:rPr>
                        <a:t>Текущая</a:t>
                      </a:r>
                      <a:r>
                        <a:rPr lang="ru-RU" sz="1600" b="1" baseline="0" dirty="0" smtClean="0">
                          <a:latin typeface="Calibri" panose="020F0502020204030204" pitchFamily="34" charset="0"/>
                        </a:rPr>
                        <a:t> терапия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anose="020F0502020204030204" pitchFamily="34" charset="0"/>
                        </a:rPr>
                        <a:t>Терапия при переходе</a:t>
                      </a:r>
                      <a:r>
                        <a:rPr lang="ru-RU" sz="1600" b="1" baseline="0" dirty="0" smtClean="0">
                          <a:latin typeface="Calibri" panose="020F0502020204030204" pitchFamily="34" charset="0"/>
                        </a:rPr>
                        <a:t> на отмену ИГКС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Calibri" panose="020F0502020204030204" pitchFamily="34" charset="0"/>
                        </a:rPr>
                        <a:t>Флутиказона</a:t>
                      </a:r>
                      <a:r>
                        <a:rPr lang="ru-RU" sz="16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Calibri" panose="020F0502020204030204" pitchFamily="34" charset="0"/>
                        </a:rPr>
                        <a:t>пропионат</a:t>
                      </a:r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1600" b="1" dirty="0" err="1" smtClean="0">
                          <a:latin typeface="Calibri" panose="020F0502020204030204" pitchFamily="34" charset="0"/>
                        </a:rPr>
                        <a:t>салметерол</a:t>
                      </a:r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- 250/50</a:t>
                      </a:r>
                      <a:r>
                        <a:rPr lang="ru-RU" sz="1600" baseline="0" dirty="0" smtClean="0">
                          <a:latin typeface="Calibri" panose="020F0502020204030204" pitchFamily="34" charset="0"/>
                        </a:rPr>
                        <a:t> мкг 1 вдох 2 раза в сутки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anose="020F0502020204030204" pitchFamily="34" charset="0"/>
                        </a:rPr>
                        <a:t>ДДБА</a:t>
                      </a:r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1600" b="1" dirty="0" smtClean="0">
                          <a:latin typeface="Calibri" panose="020F0502020204030204" pitchFamily="34" charset="0"/>
                        </a:rPr>
                        <a:t>ДДАХП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Calibri" panose="020F0502020204030204" pitchFamily="34" charset="0"/>
                        </a:rPr>
                        <a:t>Беклометазон</a:t>
                      </a:r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1600" b="1" dirty="0" err="1" smtClean="0">
                          <a:latin typeface="Calibri" panose="020F0502020204030204" pitchFamily="34" charset="0"/>
                        </a:rPr>
                        <a:t>формотерол</a:t>
                      </a:r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- 100/6</a:t>
                      </a:r>
                      <a:r>
                        <a:rPr lang="ru-RU" sz="1600" baseline="0" dirty="0" smtClean="0">
                          <a:latin typeface="Calibri" panose="020F0502020204030204" pitchFamily="34" charset="0"/>
                        </a:rPr>
                        <a:t> мкг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ru-RU" sz="1600" baseline="0" dirty="0" smtClean="0">
                          <a:latin typeface="Calibri" panose="020F0502020204030204" pitchFamily="34" charset="0"/>
                        </a:rPr>
                        <a:t> вдоха 2 раза в сутки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anose="020F0502020204030204" pitchFamily="34" charset="0"/>
                        </a:rPr>
                        <a:t>ДДБА/ДДАХП</a:t>
                      </a:r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Calibri" panose="020F0502020204030204" pitchFamily="34" charset="0"/>
                        </a:rPr>
                        <a:t>Флутиказона</a:t>
                      </a:r>
                      <a:r>
                        <a:rPr lang="ru-RU" sz="16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Calibri" panose="020F0502020204030204" pitchFamily="34" charset="0"/>
                        </a:rPr>
                        <a:t>фуроат</a:t>
                      </a:r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1600" b="1" dirty="0" err="1" smtClean="0">
                          <a:latin typeface="Calibri" panose="020F0502020204030204" pitchFamily="34" charset="0"/>
                        </a:rPr>
                        <a:t>вилантерол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  - 92/22</a:t>
                      </a:r>
                      <a:r>
                        <a:rPr lang="ru-RU" sz="1600" baseline="0" dirty="0" smtClean="0">
                          <a:latin typeface="Calibri" panose="020F0502020204030204" pitchFamily="34" charset="0"/>
                        </a:rPr>
                        <a:t> мкг 1 вдох 2 раза в сутки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anose="020F0502020204030204" pitchFamily="34" charset="0"/>
                        </a:rPr>
                        <a:t>ДДБА/ДДАХП</a:t>
                      </a:r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Calibri" panose="020F0502020204030204" pitchFamily="34" charset="0"/>
                        </a:rPr>
                        <a:t>Будесонид</a:t>
                      </a:r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1600" b="1" dirty="0" err="1" smtClean="0">
                          <a:latin typeface="Calibri" panose="020F0502020204030204" pitchFamily="34" charset="0"/>
                        </a:rPr>
                        <a:t>формотерол</a:t>
                      </a:r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- 400/12</a:t>
                      </a:r>
                      <a:r>
                        <a:rPr lang="ru-RU" sz="1600" baseline="0" dirty="0" smtClean="0">
                          <a:latin typeface="Calibri" panose="020F0502020204030204" pitchFamily="34" charset="0"/>
                        </a:rPr>
                        <a:t> мкг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600" baseline="0" dirty="0" smtClean="0">
                          <a:latin typeface="Calibri" panose="020F0502020204030204" pitchFamily="34" charset="0"/>
                        </a:rPr>
                        <a:t> вдох 2 раза в сутки</a:t>
                      </a:r>
                      <a:endParaRPr lang="en-US" sz="16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- 200/6</a:t>
                      </a:r>
                      <a:r>
                        <a:rPr lang="ru-RU" sz="1600" baseline="0" dirty="0" smtClean="0">
                          <a:latin typeface="Calibri" panose="020F0502020204030204" pitchFamily="34" charset="0"/>
                        </a:rPr>
                        <a:t> мкг 2 вдоха 2 раза в сутки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anose="020F0502020204030204" pitchFamily="34" charset="0"/>
                        </a:rPr>
                        <a:t>ДДБА/ДДАХП</a:t>
                      </a:r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Calibri" panose="020F0502020204030204" pitchFamily="34" charset="0"/>
                        </a:rPr>
                        <a:t>Будесонид</a:t>
                      </a:r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1600" b="1" dirty="0" err="1" smtClean="0">
                          <a:latin typeface="Calibri" panose="020F0502020204030204" pitchFamily="34" charset="0"/>
                        </a:rPr>
                        <a:t>формотерол</a:t>
                      </a:r>
                      <a:endParaRPr lang="ru-RU" sz="1600" b="1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- 400/12</a:t>
                      </a:r>
                      <a:r>
                        <a:rPr lang="ru-RU" sz="1600" baseline="0" dirty="0" smtClean="0">
                          <a:latin typeface="Calibri" panose="020F0502020204030204" pitchFamily="34" charset="0"/>
                        </a:rPr>
                        <a:t> мкг 2 вдоха 2 раза в сутки 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anose="020F0502020204030204" pitchFamily="34" charset="0"/>
                        </a:rPr>
                        <a:t>ДДБА/ДДАХП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Calibri" panose="020F0502020204030204" pitchFamily="34" charset="0"/>
                        </a:rPr>
                        <a:t>будесонид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 200 мкг 2 вдоха 2 раза в сутки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Calibri" panose="020F0502020204030204" pitchFamily="34" charset="0"/>
                        </a:rPr>
                        <a:t>Флутиказона</a:t>
                      </a:r>
                      <a:r>
                        <a:rPr lang="ru-RU" sz="16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Calibri" panose="020F0502020204030204" pitchFamily="34" charset="0"/>
                        </a:rPr>
                        <a:t>пропионат</a:t>
                      </a:r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1600" b="1" dirty="0" err="1" smtClean="0">
                          <a:latin typeface="Calibri" panose="020F0502020204030204" pitchFamily="34" charset="0"/>
                        </a:rPr>
                        <a:t>салметерол</a:t>
                      </a:r>
                      <a:endParaRPr lang="ru-RU" sz="1600" b="1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- 500/50</a:t>
                      </a:r>
                      <a:r>
                        <a:rPr lang="ru-RU" sz="1600" baseline="0" dirty="0" smtClean="0">
                          <a:latin typeface="Calibri" panose="020F0502020204030204" pitchFamily="34" charset="0"/>
                        </a:rPr>
                        <a:t> мкг 1 вдох 2 раза в сутки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anose="020F0502020204030204" pitchFamily="34" charset="0"/>
                        </a:rPr>
                        <a:t>ДДБА/ДДАХП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 + </a:t>
                      </a:r>
                      <a:r>
                        <a:rPr lang="ru-RU" sz="1600" dirty="0" err="1" smtClean="0">
                          <a:latin typeface="Calibri" panose="020F0502020204030204" pitchFamily="34" charset="0"/>
                        </a:rPr>
                        <a:t>флутиказона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Calibri" panose="020F0502020204030204" pitchFamily="34" charset="0"/>
                        </a:rPr>
                        <a:t>пропионат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 250 мкг 1 вдох 2 раза в сутки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30579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7" y="343971"/>
            <a:ext cx="183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Выводы: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716" y="995653"/>
            <a:ext cx="818174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ИГКС-содержащая терапия при ХОБЛ показана пациентам с сочетанием астмы и ХОБЛ или </a:t>
            </a:r>
            <a:r>
              <a:rPr lang="ru-RU" sz="2000" dirty="0" err="1" smtClean="0"/>
              <a:t>эозинофилией</a:t>
            </a:r>
            <a:r>
              <a:rPr lang="ru-RU" sz="2000" dirty="0" smtClean="0"/>
              <a:t> </a:t>
            </a:r>
            <a:r>
              <a:rPr lang="ru-RU" sz="2000" dirty="0"/>
              <a:t>крови </a:t>
            </a:r>
            <a:r>
              <a:rPr lang="ru-RU" sz="2000" dirty="0" smtClean="0"/>
              <a:t>&gt;</a:t>
            </a:r>
            <a:r>
              <a:rPr lang="ru-RU" sz="2000" dirty="0"/>
              <a:t>600 </a:t>
            </a:r>
            <a:r>
              <a:rPr lang="ru-RU" sz="2000" dirty="0" err="1" smtClean="0"/>
              <a:t>кл</a:t>
            </a:r>
            <a:r>
              <a:rPr lang="ru-RU" sz="2000" dirty="0" smtClean="0"/>
              <a:t>/</a:t>
            </a:r>
            <a:r>
              <a:rPr lang="ru-RU" sz="2000" dirty="0" err="1" smtClean="0"/>
              <a:t>мкл</a:t>
            </a:r>
            <a:endParaRPr lang="ru-RU" sz="2000" dirty="0" smtClean="0"/>
          </a:p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В отсутствие астмы, ИГКС-содержащая терапия показана больным </a:t>
            </a:r>
            <a:r>
              <a:rPr lang="ru-RU" sz="2000" dirty="0"/>
              <a:t>ХОБЛ </a:t>
            </a:r>
            <a:r>
              <a:rPr lang="ru-RU" sz="2000" dirty="0" smtClean="0"/>
              <a:t>с 2 </a:t>
            </a:r>
            <a:r>
              <a:rPr lang="ru-RU" sz="2000" dirty="0"/>
              <a:t>и более обострений или 1 и более обострения, которое привело к госпитализации за последние 12 </a:t>
            </a:r>
            <a:r>
              <a:rPr lang="ru-RU" sz="2000" dirty="0" smtClean="0"/>
              <a:t>месяцев </a:t>
            </a:r>
            <a:r>
              <a:rPr lang="ru-RU" sz="2000" b="1" u="sng" dirty="0" smtClean="0"/>
              <a:t>и</a:t>
            </a:r>
            <a:r>
              <a:rPr lang="ru-RU" sz="2000" dirty="0" smtClean="0"/>
              <a:t> при количестве </a:t>
            </a:r>
            <a:r>
              <a:rPr lang="ru-RU" sz="2000" dirty="0"/>
              <a:t>эозинофилов </a:t>
            </a:r>
            <a:r>
              <a:rPr lang="ru-RU" sz="2000" dirty="0" smtClean="0"/>
              <a:t>крови &gt; 400 </a:t>
            </a:r>
            <a:r>
              <a:rPr lang="ru-RU" sz="2000" dirty="0" err="1" smtClean="0"/>
              <a:t>кл</a:t>
            </a:r>
            <a:r>
              <a:rPr lang="ru-RU" sz="2000" dirty="0" smtClean="0"/>
              <a:t>/</a:t>
            </a:r>
            <a:r>
              <a:rPr lang="ru-RU" sz="2000" dirty="0" err="1" smtClean="0"/>
              <a:t>мкл</a:t>
            </a:r>
            <a:endParaRPr lang="ru-RU" sz="2000" dirty="0" smtClean="0"/>
          </a:p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В соответствие с предложенным алгоритмом, у </a:t>
            </a:r>
            <a:r>
              <a:rPr lang="ru-RU" sz="2000" dirty="0"/>
              <a:t>пациентов без повторных обострений, получающих тройную терапию, ИГКС в высоких дозах рекомендуется отменять в 2 этапа, с переходом через 4 недели на двойную </a:t>
            </a:r>
            <a:r>
              <a:rPr lang="ru-RU" sz="2000" dirty="0" err="1"/>
              <a:t>бронходилатацию</a:t>
            </a:r>
            <a:r>
              <a:rPr lang="ru-RU" sz="2000" dirty="0"/>
              <a:t> + ИГКС в средней дозе в отдельном ингаляторе, с последующей полной отменой ИГКС через последующие 4 недели. </a:t>
            </a:r>
            <a:endParaRPr lang="ru-RU" sz="2000" dirty="0" smtClean="0"/>
          </a:p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В </a:t>
            </a:r>
            <a:r>
              <a:rPr lang="ru-RU" sz="2000" dirty="0"/>
              <a:t>случае применения ИГКС в средних </a:t>
            </a:r>
            <a:r>
              <a:rPr lang="ru-RU" sz="2000" dirty="0" smtClean="0"/>
              <a:t>и низких дозах</a:t>
            </a:r>
            <a:r>
              <a:rPr lang="ru-RU" sz="2000" dirty="0"/>
              <a:t>, ИГКС можно отменять одномоментно с обязательным продолжением терапии ДДБА/ДДАХП.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116" y="6453344"/>
            <a:ext cx="8456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 G Kaplan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et al., IPCRG International Primary Care Respiratory Group, 2017, March, </a:t>
            </a:r>
            <a:r>
              <a:rPr lang="ru-RU" sz="1200" dirty="0">
                <a:solidFill>
                  <a:prstClr val="black"/>
                </a:solidFill>
              </a:rPr>
              <a:t>№6. р. </a:t>
            </a:r>
            <a:r>
              <a:rPr lang="ru-RU" sz="1200" dirty="0" smtClean="0">
                <a:solidFill>
                  <a:prstClr val="black"/>
                </a:solidFill>
              </a:rPr>
              <a:t>1-2 </a:t>
            </a:r>
            <a:r>
              <a:rPr lang="en-US" sz="1200" dirty="0" smtClean="0">
                <a:solidFill>
                  <a:prstClr val="black"/>
                </a:solidFill>
              </a:rPr>
              <a:t>http</a:t>
            </a:r>
            <a:r>
              <a:rPr lang="en-US" sz="1200" dirty="0">
                <a:solidFill>
                  <a:prstClr val="black"/>
                </a:solidFill>
              </a:rPr>
              <a:t>://www.theipcrg.org</a:t>
            </a:r>
          </a:p>
        </p:txBody>
      </p:sp>
    </p:spTree>
    <p:extLst>
      <p:ext uri="{BB962C8B-B14F-4D97-AF65-F5344CB8AC3E}">
        <p14:creationId xmlns:p14="http://schemas.microsoft.com/office/powerpoint/2010/main" val="3933098697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755576" y="2060848"/>
            <a:ext cx="7972425" cy="25923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80" y="6021295"/>
            <a:ext cx="9146180" cy="836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180" y="0"/>
            <a:ext cx="9144001" cy="1503363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Rectangle 3"/>
          <p:cNvSpPr txBox="1"/>
          <p:nvPr/>
        </p:nvSpPr>
        <p:spPr>
          <a:xfrm>
            <a:off x="1908720" y="1352960"/>
            <a:ext cx="7343800" cy="38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hangingPunct="0">
              <a:defRPr sz="2000">
                <a:solidFill>
                  <a:srgbClr val="023055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2000" kern="0">
                <a:solidFill>
                  <a:srgbClr val="023055"/>
                </a:solidFill>
                <a:latin typeface="Arial Black"/>
                <a:ea typeface="Arial Black"/>
                <a:cs typeface="Arial Black"/>
                <a:sym typeface="Arial Black"/>
              </a:rPr>
              <a:t>«Хроническая обструктивная болезнь лёгких…» </a:t>
            </a:r>
          </a:p>
          <a:p>
            <a:pPr hangingPunct="0">
              <a:defRPr sz="1600"/>
            </a:pP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hangingPunct="0">
              <a:defRPr sz="1600" i="1"/>
            </a:pPr>
            <a:r>
              <a:rPr sz="16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и далее следует оценка:</a:t>
            </a:r>
          </a:p>
          <a:p>
            <a:pPr hangingPunct="0">
              <a:defRPr sz="800"/>
            </a:pP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 hangingPunct="0">
              <a:buClr>
                <a:srgbClr val="FFC000"/>
              </a:buClr>
              <a:buSzPct val="100000"/>
              <a:buFontTx/>
              <a:buChar char="▪"/>
            </a:pPr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степени тяжести (I – IV) нарушения бронхиальной проходимости</a:t>
            </a:r>
          </a:p>
          <a:p>
            <a:pPr marL="285750" indent="-285750" hangingPunct="0">
              <a:buClr>
                <a:srgbClr val="FFC000"/>
              </a:buClr>
              <a:buSzPct val="100000"/>
              <a:buFontTx/>
              <a:buChar char="▪"/>
              <a:defRPr sz="800"/>
            </a:pP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 hangingPunct="0">
              <a:buClr>
                <a:srgbClr val="FFC000"/>
              </a:buClr>
              <a:buSzPct val="100000"/>
              <a:buFontTx/>
              <a:buChar char="▪"/>
            </a:pPr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выраженности клинических симптомов: выраженные (CAT≥10, mMRC≥2)/невыраженные (CAT&lt;10, mMRC&lt;2)</a:t>
            </a:r>
          </a:p>
          <a:p>
            <a:pPr marL="285750" indent="-285750" hangingPunct="0">
              <a:buClr>
                <a:srgbClr val="FFC000"/>
              </a:buClr>
              <a:buSzPct val="100000"/>
              <a:buFontTx/>
              <a:buChar char="▪"/>
              <a:defRPr sz="800"/>
            </a:pP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 hangingPunct="0">
              <a:buClr>
                <a:srgbClr val="FFC000"/>
              </a:buClr>
              <a:buSzPct val="100000"/>
              <a:buFontTx/>
              <a:buChar char="▪"/>
            </a:pPr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частоты обострений: редкие (0 – 1), частые (≥2)</a:t>
            </a:r>
          </a:p>
          <a:p>
            <a:pPr marL="285750" indent="-285750" hangingPunct="0">
              <a:buClr>
                <a:srgbClr val="FFC000"/>
              </a:buClr>
              <a:buSzPct val="100000"/>
              <a:buFontTx/>
              <a:buChar char="▪"/>
              <a:defRPr sz="800"/>
            </a:pP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 hangingPunct="0">
              <a:buClr>
                <a:srgbClr val="FFC000"/>
              </a:buClr>
              <a:buSzPct val="100000"/>
              <a:buFontTx/>
              <a:buChar char="▪"/>
            </a:pPr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фенотипа ХОБЛ (если это возможно)</a:t>
            </a:r>
          </a:p>
          <a:p>
            <a:pPr marL="285750" indent="-285750" hangingPunct="0">
              <a:buClr>
                <a:srgbClr val="FFC000"/>
              </a:buClr>
              <a:buSzPct val="100000"/>
              <a:buFontTx/>
              <a:buChar char="▪"/>
              <a:defRPr sz="800"/>
            </a:pP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 hangingPunct="0">
              <a:buClr>
                <a:srgbClr val="FFC000"/>
              </a:buClr>
              <a:buSzPct val="100000"/>
              <a:buFontTx/>
              <a:buChar char="▪"/>
            </a:pPr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осложнений (дыхательной недостаточности, легочной гипертензии и др.)</a:t>
            </a:r>
          </a:p>
          <a:p>
            <a:pPr marL="285750" indent="-285750" hangingPunct="0">
              <a:buClr>
                <a:srgbClr val="FFC000"/>
              </a:buClr>
              <a:buSzPct val="100000"/>
              <a:buFontTx/>
              <a:buChar char="▪"/>
              <a:defRPr sz="800"/>
            </a:pP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 hangingPunct="0">
              <a:buClr>
                <a:srgbClr val="FFC000"/>
              </a:buClr>
              <a:buSzPct val="100000"/>
              <a:buFontTx/>
              <a:buChar char="▪"/>
            </a:pPr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сопутствующих заболеваний</a:t>
            </a:r>
          </a:p>
        </p:txBody>
      </p:sp>
      <p:sp>
        <p:nvSpPr>
          <p:cNvPr id="449" name="Rectangle 4"/>
          <p:cNvSpPr txBox="1"/>
          <p:nvPr/>
        </p:nvSpPr>
        <p:spPr>
          <a:xfrm>
            <a:off x="16086" y="188639"/>
            <a:ext cx="4896546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Формулировка диагноза ХОБЛ</a:t>
            </a:r>
          </a:p>
        </p:txBody>
      </p:sp>
      <p:pic>
        <p:nvPicPr>
          <p:cNvPr id="450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511" y="1340770"/>
            <a:ext cx="1620689" cy="2347205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808080">
                <a:alpha val="40000"/>
              </a:srgbClr>
            </a:outerShdw>
          </a:effectLst>
        </p:spPr>
      </p:pic>
      <p:sp>
        <p:nvSpPr>
          <p:cNvPr id="451" name="Rectangle 7"/>
          <p:cNvSpPr txBox="1"/>
          <p:nvPr/>
        </p:nvSpPr>
        <p:spPr>
          <a:xfrm>
            <a:off x="179512" y="6379869"/>
            <a:ext cx="55983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hangingPunct="0">
              <a:defRPr sz="1000">
                <a:solidFill>
                  <a:srgbClr val="FFFFFF"/>
                </a:solidFill>
              </a:defRPr>
            </a:pPr>
            <a:r>
              <a:rPr sz="10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Проект федеральных клинических рекомендаций по лечению ХОБЛ, 2017</a:t>
            </a:r>
          </a:p>
          <a:p>
            <a:pPr hangingPunct="0">
              <a:defRPr sz="1000">
                <a:solidFill>
                  <a:srgbClr val="FFFFFF"/>
                </a:solidFill>
              </a:defRPr>
            </a:pPr>
            <a:r>
              <a:rPr sz="10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http://spulmo.ru/obrazovatelnye-resursy/federalnye-klinicheskie-rekomendatsii/</a:t>
            </a:r>
          </a:p>
        </p:txBody>
      </p:sp>
    </p:spTree>
    <p:extLst>
      <p:ext uri="{BB962C8B-B14F-4D97-AF65-F5344CB8AC3E}">
        <p14:creationId xmlns:p14="http://schemas.microsoft.com/office/powerpoint/2010/main" val="31639223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467544" y="692696"/>
            <a:ext cx="8216900" cy="5376863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	Главным фактором риска развития ХОБЛ является курение, но могут иметь значение и другие факторы окружающей среды, такие как воздействие дыма при сжигании органического топлива и загрязнение воздуха. </a:t>
            </a:r>
          </a:p>
          <a:p>
            <a:r>
              <a:rPr lang="ru-RU" sz="2800" dirty="0" smtClean="0"/>
              <a:t>	Кроме внешних патогенных факторов развитию ХОБЛ способствуют внутренние факторы организма, в частности, генетические аномалии, нарушение развития легких и ускоренное старение.</a:t>
            </a:r>
            <a:endParaRPr lang="ru-RU" sz="2800" dirty="0"/>
          </a:p>
          <a:p>
            <a:r>
              <a:rPr lang="ru-RU" sz="2800" dirty="0" smtClean="0"/>
              <a:t>	У большинства пациентов ХОБЛ сочетается с серьезными сопутствующими заболеваниями, которые влияют на течение болезни и летальность.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22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rmanews.by/wp-content/uploads/2014/06/%D0%9B%D0%B5%D0%B3%D0%BA%D0%B8%D0%B5-%D0%BA%D1%83%D1%80%D0%B8%D0%BB%D1%8C%D1%89%D0%B8%D0%BA%D0%B0-300x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4" y="289279"/>
            <a:ext cx="21431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laycast.ru/uploads/2016/04/18/18308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79" y="4668907"/>
            <a:ext cx="2039144" cy="18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ekuru.com/wp-content/uploads/2016/06/legki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02" y="1363911"/>
            <a:ext cx="1885421" cy="15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uhvatit.ru/wp-content/uploads/2016/04/wpid-ocistit-legkie-kurilsika-ot-vse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45" y="1767898"/>
            <a:ext cx="5247492" cy="456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2647" y="557348"/>
            <a:ext cx="617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Легкие курильщика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1256" y="6328029"/>
            <a:ext cx="534547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en-US" sz="900" dirty="0">
                <a:solidFill>
                  <a:srgbClr val="000000"/>
                </a:solidFill>
              </a:rPr>
              <a:t>ГОСТ Р 51976-2002. Сигареты. Определение содержания влажного и не содержащего никотин сухого конденсата (смолы) в дыме сигарет с помощью лабораторной курительной машины. М.: Изд-во стандартов, 2003</a:t>
            </a:r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1314450" y="762006"/>
            <a:ext cx="6686550" cy="5789613"/>
          </a:xfrm>
        </p:spPr>
        <p:txBody>
          <a:bodyPr/>
          <a:lstStyle/>
          <a:p>
            <a:pPr eaLnBrk="1" hangingPunct="1"/>
            <a:r>
              <a:rPr kumimoji="0" lang="ru-RU" altLang="ru-RU" sz="2800" dirty="0" smtClean="0"/>
              <a:t>Активные компоненты табачного дыма индуцируют </a:t>
            </a:r>
            <a:endParaRPr kumimoji="0" lang="en-US" altLang="ru-RU" sz="2800" dirty="0" smtClean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0" y="1392704"/>
            <a:ext cx="3314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sz="2400" dirty="0">
                <a:latin typeface="Comic Sans MS" panose="030F0702030302020204" pitchFamily="66" charset="0"/>
              </a:rPr>
              <a:t>Воспалительные изменения дыхательных путей и легочной паренхимы </a:t>
            </a:r>
            <a:endParaRPr kumimoji="1" lang="ro-RO" altLang="ru-RU" sz="2400" dirty="0">
              <a:latin typeface="Comic Sans MS" panose="030F0702030302020204" pitchFamily="66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686300" y="3331696"/>
            <a:ext cx="3314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ru-RU" altLang="ru-RU" sz="2400" dirty="0">
                <a:latin typeface="Comic Sans MS" panose="030F0702030302020204" pitchFamily="66" charset="0"/>
              </a:rPr>
              <a:t>Нарушения мукоциллиарного клиренса</a:t>
            </a:r>
            <a:endParaRPr kumimoji="1" lang="ro-RO" altLang="ru-RU" sz="2400" dirty="0">
              <a:latin typeface="Comic Sans MS" panose="030F0702030302020204" pitchFamily="66" charset="0"/>
            </a:endParaRP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2857500" y="533407"/>
            <a:ext cx="4743450" cy="1138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000099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  <a:defRPr/>
            </a:pPr>
            <a:endParaRPr kumimoji="1" lang="ro-RO" sz="2400">
              <a:solidFill>
                <a:srgbClr val="000099"/>
              </a:solidFill>
              <a:latin typeface="Times New Roman" charset="0"/>
            </a:endParaRPr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>
            <a:off x="4000500" y="1905000"/>
            <a:ext cx="685800" cy="1956048"/>
          </a:xfrm>
          <a:prstGeom prst="line">
            <a:avLst/>
          </a:prstGeom>
          <a:noFill/>
          <a:ln w="12700" cap="sq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ru-RU" sz="1600">
              <a:latin typeface="Arial" charset="0"/>
            </a:endParaRP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4000500" y="1828800"/>
            <a:ext cx="514350" cy="304800"/>
          </a:xfrm>
          <a:prstGeom prst="line">
            <a:avLst/>
          </a:prstGeom>
          <a:noFill/>
          <a:ln w="12700" cap="sq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ru-RU" sz="1600">
              <a:latin typeface="Arial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485900" y="187771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0000FF"/>
                </a:solidFill>
                <a:latin typeface="+mj-lt"/>
              </a:rPr>
              <a:t>Табачный дым</a:t>
            </a:r>
            <a:endParaRPr lang="ro-RO" altLang="ru-RU" sz="3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25289" name="AutoShape 9"/>
          <p:cNvSpPr>
            <a:spLocks noChangeArrowheads="1"/>
          </p:cNvSpPr>
          <p:nvPr/>
        </p:nvSpPr>
        <p:spPr bwMode="auto">
          <a:xfrm>
            <a:off x="5190969" y="533400"/>
            <a:ext cx="581181" cy="87288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772150" y="228600"/>
            <a:ext cx="25442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ru-RU" altLang="ru-RU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ХОБЛ</a:t>
            </a:r>
            <a:endParaRPr kumimoji="1" lang="ro-RO" altLang="ru-RU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743450" y="4547956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­"/>
            </a:pPr>
            <a:r>
              <a:rPr lang="en-US" altLang="ru-RU" sz="2400" dirty="0">
                <a:latin typeface="Comic Sans MS" panose="030F0702030302020204" pitchFamily="66" charset="0"/>
                <a:sym typeface="Symbol" panose="05050102010706020507" pitchFamily="18" charset="2"/>
              </a:rPr>
              <a:t>IL8</a:t>
            </a:r>
            <a:r>
              <a:rPr lang="ru-RU" altLang="ru-RU" sz="2400" dirty="0">
                <a:latin typeface="Comic Sans MS" panose="030F0702030302020204" pitchFamily="66" charset="0"/>
                <a:sym typeface="Symbol" panose="05050102010706020507" pitchFamily="18" charset="2"/>
              </a:rPr>
              <a:t>, </a:t>
            </a:r>
            <a:r>
              <a:rPr lang="en-US" altLang="ru-RU" sz="2400" dirty="0">
                <a:latin typeface="Comic Sans MS" panose="030F0702030302020204" pitchFamily="66" charset="0"/>
              </a:rPr>
              <a:t> </a:t>
            </a:r>
            <a:r>
              <a:rPr lang="ru-RU" altLang="ru-RU" sz="2400" dirty="0">
                <a:latin typeface="Comic Sans MS" panose="030F0702030302020204" pitchFamily="66" charset="0"/>
              </a:rPr>
              <a:t>ФНО</a:t>
            </a:r>
            <a:r>
              <a:rPr lang="ru-RU" altLang="ru-RU" sz="2400" dirty="0">
                <a:latin typeface="Comic Sans MS" panose="030F0702030302020204" pitchFamily="66" charset="0"/>
                <a:sym typeface="Symbol" panose="05050102010706020507" pitchFamily="18" charset="2"/>
              </a:rPr>
              <a:t></a:t>
            </a:r>
            <a:endParaRPr lang="ru-RU" altLang="ru-RU" sz="2400" dirty="0">
              <a:latin typeface="Comic Sans MS" panose="030F0702030302020204" pitchFamily="66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857629" y="5806208"/>
            <a:ext cx="43407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­"/>
            </a:pPr>
            <a:r>
              <a:rPr lang="ru-RU" altLang="ru-RU" sz="2400" dirty="0">
                <a:latin typeface="Comic Sans MS" panose="030F0702030302020204" pitchFamily="66" charset="0"/>
                <a:sym typeface="Symbol" panose="05050102010706020507" pitchFamily="18" charset="2"/>
              </a:rPr>
              <a:t>оксидантов,  антиоксидантов</a:t>
            </a:r>
            <a:endParaRPr lang="ru-RU" altLang="ru-RU" sz="2400" dirty="0">
              <a:latin typeface="Comic Sans MS" panose="030F0702030302020204" pitchFamily="66" charset="0"/>
            </a:endParaRPr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>
            <a:off x="3886200" y="1905000"/>
            <a:ext cx="742950" cy="30480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 sz="1600">
              <a:latin typeface="Arial" charset="0"/>
            </a:endParaRPr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>
            <a:off x="3771900" y="1905000"/>
            <a:ext cx="628650" cy="35052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 sz="1600">
              <a:latin typeface="Arial" charset="0"/>
            </a:endParaRPr>
          </a:p>
        </p:txBody>
      </p:sp>
      <p:pic>
        <p:nvPicPr>
          <p:cNvPr id="36879" name="Picture 15" descr="2_21_10830713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81" y="4516598"/>
            <a:ext cx="1789613" cy="144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156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1714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400550" y="5033036"/>
            <a:ext cx="4332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­"/>
            </a:pPr>
            <a:r>
              <a:rPr lang="ru-RU" altLang="ru-RU" sz="2400" dirty="0" err="1">
                <a:latin typeface="Comic Sans MS" panose="030F0702030302020204" pitchFamily="66" charset="0"/>
                <a:sym typeface="Symbol" panose="05050102010706020507" pitchFamily="18" charset="2"/>
              </a:rPr>
              <a:t>протеиназ</a:t>
            </a:r>
            <a:r>
              <a:rPr lang="ru-RU" altLang="ru-RU" sz="2400" dirty="0">
                <a:latin typeface="Comic Sans MS" panose="030F0702030302020204" pitchFamily="66" charset="0"/>
                <a:sym typeface="Symbol" panose="05050102010706020507" pitchFamily="18" charset="2"/>
              </a:rPr>
              <a:t>,  </a:t>
            </a:r>
            <a:r>
              <a:rPr lang="ru-RU" altLang="ru-RU" sz="2400" dirty="0" err="1">
                <a:latin typeface="Comic Sans MS" panose="030F0702030302020204" pitchFamily="66" charset="0"/>
                <a:sym typeface="Symbol" panose="05050102010706020507" pitchFamily="18" charset="2"/>
              </a:rPr>
              <a:t>антипротеиназ</a:t>
            </a:r>
            <a:endParaRPr lang="ru-RU" altLang="ru-RU" sz="2400" dirty="0">
              <a:latin typeface="Comic Sans MS" panose="030F0702030302020204" pitchFamily="66" charset="0"/>
            </a:endParaRPr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>
            <a:off x="3657600" y="1905000"/>
            <a:ext cx="400050" cy="3733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 sz="1600">
              <a:latin typeface="Arial" charset="0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081470" y="6486034"/>
            <a:ext cx="606253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en-US" sz="900" dirty="0">
                <a:solidFill>
                  <a:srgbClr val="000000"/>
                </a:solidFill>
              </a:rPr>
              <a:t>Чучалин А. Г., Сахарова Г. М., Новиков К. Ю. Практическое руководство по лечению табачной зависимости // Русс. мед. журнал. 2001, 21, 2–19</a:t>
            </a:r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20246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1216"/>
            <a:ext cx="8229600" cy="6064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mtClean="0"/>
              <a:t>Факторы риска (внешние)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/>
              <a:t>Курение табака</a:t>
            </a:r>
          </a:p>
          <a:p>
            <a:pPr eaLnBrk="1" hangingPunct="1">
              <a:defRPr/>
            </a:pPr>
            <a:r>
              <a:rPr lang="ru-RU" sz="3200" dirty="0" smtClean="0"/>
              <a:t>Социально-экономический статус</a:t>
            </a:r>
          </a:p>
          <a:p>
            <a:pPr eaLnBrk="1" hangingPunct="1">
              <a:defRPr/>
            </a:pPr>
            <a:r>
              <a:rPr lang="ru-RU" sz="3200" dirty="0" smtClean="0"/>
              <a:t>Профессия</a:t>
            </a:r>
          </a:p>
          <a:p>
            <a:pPr eaLnBrk="1" hangingPunct="1">
              <a:defRPr/>
            </a:pPr>
            <a:r>
              <a:rPr lang="ru-RU" sz="3200" dirty="0" smtClean="0"/>
              <a:t>Загрязнение окружающей среды</a:t>
            </a:r>
          </a:p>
          <a:p>
            <a:pPr eaLnBrk="1" hangingPunct="1">
              <a:defRPr/>
            </a:pPr>
            <a:r>
              <a:rPr lang="ru-RU" sz="3200" dirty="0" smtClean="0"/>
              <a:t>Перинатальная патология</a:t>
            </a:r>
          </a:p>
          <a:p>
            <a:pPr eaLnBrk="1" hangingPunct="1">
              <a:defRPr/>
            </a:pPr>
            <a:r>
              <a:rPr lang="ru-RU" sz="3200" dirty="0" smtClean="0"/>
              <a:t>Рецидивирующая бронхолегочная инфекция</a:t>
            </a:r>
          </a:p>
          <a:p>
            <a:pPr eaLnBrk="1" hangingPunct="1">
              <a:defRPr/>
            </a:pPr>
            <a:r>
              <a:rPr lang="ru-RU" sz="3200" dirty="0" smtClean="0"/>
              <a:t>Питание</a:t>
            </a:r>
          </a:p>
        </p:txBody>
      </p:sp>
    </p:spTree>
    <p:extLst>
      <p:ext uri="{BB962C8B-B14F-4D97-AF65-F5344CB8AC3E}">
        <p14:creationId xmlns:p14="http://schemas.microsoft.com/office/powerpoint/2010/main" val="33945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8F7Tv5z0KDp1NsD9HdK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VMvBk2oku5bMtL3vX8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TGEO9VAUypN7vodthtZ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YRFyLqx0C5jBbC6.hDh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IlP2pDakuVtSTwI526P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16yxCHEEuWG0MtQN0E3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vY4tk_wEKJG.GwvymNL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9CpE9s_0WLquwU_Czd8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FEYv0Ec0OG0YqE8xjA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acSHqOMkSxMbZb9xCd.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cUHbhpZE.7bZE.anhDC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fRuGhtNU.ezA17siqs3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ZzFHZEe0KcaOQ4W7yfW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kJwV.esU2Wxefr7hOW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6.PjNndkOj7L0Zb3s_M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9KNss9rEGId2mSoRCPg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94YZDlaEqNQgYzhrsnF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j6wLwIK06kCip1MsDva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KuEALwe0qnAXorPtXaI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ey0ZHgGkGaa1Cyczoru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Ze.VfMAEamfEH.mpAl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YofGZzHEOwm9YJte1aE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ZOjkd1o0Ou4_nQS2z53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qPbDFmdUyqMFrO6ueQ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ECOLOR" val="0"/>
  <p:tag name="THINKCELLSHAPEDONOTDELETE" val="pMWG7OgG40UiPZ9t1a6El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W_JVEAwUiEKB.4HdI9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ieTCJ0YEm5kueBB3IW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Xj_Sr_wUKUMZNKTjvOi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u6nRSv10CuM0HC3uKeE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vaDowDdUuTVZzKzpLpZ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XmW7IwhEqki8zsxuXoVQ"/>
</p:tagLst>
</file>

<file path=ppt/theme/theme1.xml><?xml version="1.0" encoding="utf-8"?>
<a:theme xmlns:a="http://schemas.openxmlformats.org/drawingml/2006/main" name="2_Office Theme">
  <a:themeElements>
    <a:clrScheme name="Custom 106">
      <a:dk1>
        <a:sysClr val="windowText" lastClr="000000"/>
      </a:dk1>
      <a:lt1>
        <a:sysClr val="window" lastClr="FFFFFF"/>
      </a:lt1>
      <a:dk2>
        <a:srgbClr val="FFD900"/>
      </a:dk2>
      <a:lt2>
        <a:srgbClr val="ADAEB2"/>
      </a:lt2>
      <a:accent1>
        <a:srgbClr val="78CADD"/>
      </a:accent1>
      <a:accent2>
        <a:srgbClr val="F9A655"/>
      </a:accent2>
      <a:accent3>
        <a:srgbClr val="085F2E"/>
      </a:accent3>
      <a:accent4>
        <a:srgbClr val="C50A20"/>
      </a:accent4>
      <a:accent5>
        <a:srgbClr val="818386"/>
      </a:accent5>
      <a:accent6>
        <a:srgbClr val="5A7DC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Парке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CAF17"/>
      </a:accent1>
      <a:accent2>
        <a:srgbClr val="EC8026"/>
      </a:accent2>
      <a:accent3>
        <a:srgbClr val="E44C16"/>
      </a:accent3>
      <a:accent4>
        <a:srgbClr val="923222"/>
      </a:accent4>
      <a:accent5>
        <a:srgbClr val="634329"/>
      </a:accent5>
      <a:accent6>
        <a:srgbClr val="707070"/>
      </a:accent6>
      <a:hlink>
        <a:srgbClr val="0000FF"/>
      </a:hlink>
      <a:folHlink>
        <a:srgbClr val="FF00FF"/>
      </a:folHlink>
    </a:clrScheme>
    <a:fontScheme name="Blank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1_Парке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Novartis Presentation Standard Blue Carbon 12Jun2016">
  <a:themeElements>
    <a:clrScheme name="Novartis Presentation Standard Blue Carbon 12Jun201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000FF"/>
      </a:hlink>
      <a:folHlink>
        <a:srgbClr val="FF00FF"/>
      </a:folHlink>
    </a:clrScheme>
    <a:fontScheme name="Novartis Presentation Standard Blue Carbon 12Jun2016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Novartis Presentation Standard Blue Carbon 12Jun201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sq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sq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427</TotalTime>
  <Words>3511</Words>
  <Application>Microsoft Office PowerPoint</Application>
  <PresentationFormat>Экран (4:3)</PresentationFormat>
  <Paragraphs>481</Paragraphs>
  <Slides>47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2_Office Theme</vt:lpstr>
      <vt:lpstr>Паркет</vt:lpstr>
      <vt:lpstr>Тема Office</vt:lpstr>
      <vt:lpstr>1_Тема Office</vt:lpstr>
      <vt:lpstr>Blank</vt:lpstr>
      <vt:lpstr>1_Паркет</vt:lpstr>
      <vt:lpstr>Novartis Presentation Standard Blue Carbon 12Jun2016</vt:lpstr>
      <vt:lpstr>think-cell Slide</vt:lpstr>
      <vt:lpstr>Диаграмма Microsoft Excel</vt:lpstr>
      <vt:lpstr>Презентация PowerPoint</vt:lpstr>
      <vt:lpstr>Презентация PowerPoint</vt:lpstr>
      <vt:lpstr>GOLD 2019</vt:lpstr>
      <vt:lpstr>Клинические рекомендации РФ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 риска (внешние)</vt:lpstr>
      <vt:lpstr>Факторы риска (внутренние)</vt:lpstr>
      <vt:lpstr>Эпидемиология</vt:lpstr>
      <vt:lpstr>Презентация PowerPoint</vt:lpstr>
      <vt:lpstr>Клиническое течение ХОБЛ</vt:lpstr>
      <vt:lpstr>В зависимости от доминирования патогенетических механизмов и сопутствующих болезней при ХОБЛ  началась тенденция выделения разных фенотипов ХОБЛ</vt:lpstr>
      <vt:lpstr>Исследования последних лет:</vt:lpstr>
      <vt:lpstr>Презентация PowerPoint</vt:lpstr>
      <vt:lpstr>    ХРОНИЧЕСКОЕ ВОСПАЛЕНИЕ  ИГРАЕТ ВАЖНУЮ РОЛЬ ПРИ ХОБЛ</vt:lpstr>
      <vt:lpstr>Влияние обострений на течение ХОБЛ:</vt:lpstr>
      <vt:lpstr>Обострения носят сезонный характер, средняя частота обострений в исследовании POET-COPD® была выше зимой по сравнению с летом</vt:lpstr>
      <vt:lpstr>Презентация PowerPoint</vt:lpstr>
      <vt:lpstr>Ограничение скорости воздушного потока и "воздушные ловушки".</vt:lpstr>
      <vt:lpstr>Гиперсекреция слизи</vt:lpstr>
      <vt:lpstr>Системные проявления.</vt:lpstr>
      <vt:lpstr> Нарушения газообмена</vt:lpstr>
      <vt:lpstr>Легочная гипертензия</vt:lpstr>
      <vt:lpstr>Симптомы</vt:lpstr>
      <vt:lpstr>Одышка имеет важное прогностическое значение</vt:lpstr>
      <vt:lpstr>Презентация PowerPoint</vt:lpstr>
      <vt:lpstr>                   ОЦЕНКА БОЛЕЗНИ</vt:lpstr>
      <vt:lpstr>COPD Assessment Test (CAT-ТЕСТ)</vt:lpstr>
      <vt:lpstr>Презентация PowerPoint</vt:lpstr>
      <vt:lpstr>Презентация PowerPoint</vt:lpstr>
      <vt:lpstr>Презентация PowerPoint</vt:lpstr>
      <vt:lpstr>Цели терапии стабильной ХОБЛ</vt:lpstr>
      <vt:lpstr>Лечение в амбулаторных условиях</vt:lpstr>
      <vt:lpstr>Лечение обострений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Длительно действующие бронходилататоры – основа базисной терапии ХОБЛ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Клиническое течение ХОБЛ</dc:title>
  <dc:creator>админ</dc:creator>
  <cp:lastModifiedBy>Asus</cp:lastModifiedBy>
  <cp:revision>52</cp:revision>
  <dcterms:created xsi:type="dcterms:W3CDTF">2014-06-03T13:16:50Z</dcterms:created>
  <dcterms:modified xsi:type="dcterms:W3CDTF">2020-03-22T14:09:42Z</dcterms:modified>
</cp:coreProperties>
</file>