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7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3" r:id="rId34"/>
    <p:sldId id="292" r:id="rId35"/>
    <p:sldId id="291" r:id="rId36"/>
    <p:sldId id="290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Гемолитические анемии: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Заболевания сопровождающиеся уменьшением продолжительности жизни эритроцитов. Эритроцит разрушается и в норме, способность селезёнки разрушать эритроциты связана со строением селезёночного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кровобращения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Основной метод лечения: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Спленэктомия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микросфероцитозе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резко укорочена продолжительность жизни эритроцитов, разрушение эритроцитов происходит в основном в селезёнке. После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спленэктомии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практически у всех больных нормализуются показатели крови и состояние. Прогноз хороший при вовремя сделанной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спленэктомии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Наследственные ГА связанные с нарушением одной из цепей глобина: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Талассемия: общие признаки: гипохромная анемия (цветной показатель=0,3-0,4) сывороточное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норме или повышено, увеличение печени, селезёнки.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Одна из цепей глобина синтезируется в малом количестве или совсем не синтезируется. В норме свободных цепей глобина не бывает. Нарушение синтеза одной из цепей глобина ведёт к нарушению баланса, цепь, которая производится в избыточном количестве, агрегирует и откладывается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эритрокариоцитах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 с этим связана клиника талассемии). В результате развивается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гемоглобинопатия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гемолиз.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Классификация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талассемий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талассемия и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талассемия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талассемии в связи с нарушением синтеза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цепи оказывается много свободных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цепей.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цепи обнаруживаются в цитоплазме, ядре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эритрокариоцитов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это главная причина не эффективного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эритропоэза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эритрокариоциты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гибнут в костном мозге и в периферической крови наблюдается глубокая анемия. При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талассемии возникает избыточное образование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цепей (дети гибнут ещё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внутриутробно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Большая талассемия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гомозиготная форма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Малая талассемия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гетерозиготная форма.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талассемия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 быть гомозиготной, тогда клиника проявляется к концу первого года жизни ребёнка. Наблюдается увеличение селезёнки, желтуха, сероватый оттенок кожи, выраженная бледность, резкая гиперплазия кроветворения ведёт к нарушению развития скелета (квадратный череп, уплощённая переносица, выступающие скулы, сужение глазных щелей). Снижается сопротивляемость к инфекциям, нарушается половое развитие, гемоглобин 30-50 г/л,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показатель менее 0, 3,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ретикулоцитоз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чаще в норме,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анизоцитоз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эритроциты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мишеневидные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увеличен не прямой билирубин. Продолжительность жизни 5-8 лет.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Гетерозиготная форма талассемии: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передаётся лишь от одного из родителей. Клиника: чаще протекает бессимптомно, повышена утомляемость, слабость, некоторая бледность,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иктеричность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кожи, склер, увеличена селезёнка, но незначительно,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 норме или снижен незначительно,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гипохромия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анизоцитоз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пойкилоцитоз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ретикулоцитоз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2-5%.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Лечение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талассемий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Переливание отмытых эритроцитов, сложность в том, что трансфузии требуются очень часто, что ведёт 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гемосидерозу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органов. Иногда применяют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спленэктомию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(при лейкопении и тромбоцитопении), а также имеются показания к пересадке костного мозга.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Аутоиммунная гемолитическая анемия (приобретённая):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Происходит выработка антител против собственных эритроцитов крови. Делится в зависимости от того, что становится объектом уничтожения – эритроциты периферической крови 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эритрокариоциты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костного мозга.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Причины: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Различные инфекции, воздействие токсинов, химических веществ, экстремальных температур, этническая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рассовая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принадлежность.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АГА подразделяются на: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Симптоматические: на фоне лейкоза (ХЛЛ, болезнь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Вальденстрема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миеломная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болезнь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лимфосаркома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на фоне СКВ, НЯК, РА, гепатита, злокачественных опухолей,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иммунодефицитные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состояния. АГА без явной причины можно отнести 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идиопатической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Гемолитические анемии: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Общими признаками для всех гемолитических анемий: анемия, увеличение уровня не прямого билирубина крови,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ретикулоцитоз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крови и наличие продуктов катаболизма в кале и моче.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Холодовая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АГА: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Полные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холодовые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агглютинины: вызывают агглютинацию эритроцитов при пониженной температуре. На холоде происходит склеивание эритроцитов в участках тела наиболее подверженных охлаждению (пальцы рук и ног, уши, нос). Начало болезни постепенное: слабость, недомогание, увеличение селезёнки, на холоде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побеление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пальцев, ушей, носа, иногда развивается гангрена. Отличительным признаком болезни является то, что реакция наблюдается сразу после взятия крови из пальца: эритроциты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агглютинируют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При нагревании агглютинация исчезает (агглютинация обратима).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АГА с неполными тепловыми агглютининами: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Неполные тепловые агглютинины фиксируются   на эритроцитах, нарушают активность клеточных ферментов, изменяют проницаемость мембраны эритроцита для ионов натрия, к агглютинину фиксируются макрофаги, которые отщепляют от эритроцита часть мембраны.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Внезапно появляется слабость, боли в пояснице, боли в сердце, одышка, сердцебиение, повышается температура, быстро развивается желтуха.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ОАК при АГА: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время криза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менее 50 г/л, при хронических формах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около 90 г/л, анемия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гиперхромная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увеличено количество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ретикулоцитов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80-90%, но чаще 2-10%. Обнаруживаются фрагментированные разрушенные эритроциты. По костному мозгу раздражение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эритроидного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ростка. Лейкоцитоз, может быть тромбоцитопения.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Увеличено количество не прямого билирубина. В моче может быть увеличен уровень уробилина. Может выявляться положительный М градиент. Осмотическая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резистентность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снижена.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Проба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Кумбса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Решающим в диагностике является определение пробы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кумбса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Проба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Кумбса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положительная. Считается, что не прямая проба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Кумбса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особого значения для диагностики не имеет, а также считается, что даже отрицательная прямая проба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Кумбса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ещё не отрицает диагноз АГА (прямая проба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умбса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может оказаться отрицательной в связи с тем, что на поверхности эритроцита находится малое количество антител.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Дифференциальная диагностика: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вирусными гепатитами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Синдром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Жильбера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Гемолитические анемии между собой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витамин В 12 дефицитной анемией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Наследственные анемии связанные с нарушением синтеза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порфиринов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Болезнь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Маркиафавы-Миккеле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(ночная гемоглобинурия)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Лечение АГА: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ГКС: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преднизолон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суточной дозе50-60 мг/сутки, иногда дозу приходится увеличивать до 80-100 мг/сутки. Следует подчеркнуть, что если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преднизолон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вводится внутривенно, то его доза увеличивается в четверо.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Только на 3-4 день от начала лечения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начинает увеличиваться, уменьшается желтуха. После этого дозу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преднизолона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начинают уменьшать. Дозу уменьшают очень медленно, Если первоначальная доза была большой,  то сначала можно снижать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преднизолон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среднем по 2, 5-5 мг в сутки, а затем уменьшать по 2,5 мг в 3-5 дней.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Показана также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спленэктомия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особенно, если на протяжении 5-6 месяцев нет эффекта от гормонов. Также применяют цитостатическую терапию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имуран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азатиоприн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6 МП,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хлорбутин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циклофосфан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Плазмоферез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«Краткая» классификация гемолитических анемий: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sz="2100" b="1" dirty="0" smtClean="0"/>
              <a:t>По АИ Воробьёву: руководство по гематологии от 1985 г:</a:t>
            </a:r>
          </a:p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I.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Острый гемолиз</a:t>
            </a:r>
          </a:p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II.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Хронические гемолитические анемии</a:t>
            </a:r>
          </a:p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 Наследственные</a:t>
            </a:r>
          </a:p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 Приобретённые</a:t>
            </a:r>
          </a:p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 а)с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холодовыми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агглютининами (максимальная активность а/т в холодной среде)</a:t>
            </a:r>
          </a:p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 б)с не полными тепловыми агглютининами (максимальная активность а/т при обычной температуре)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ГА связанные с механическим повреждением эритроцита</a:t>
            </a:r>
          </a:p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ГА связанные с химическим повреждением эритроцита</a:t>
            </a:r>
          </a:p>
          <a:p>
            <a:pPr algn="just"/>
            <a:r>
              <a:rPr lang="ru-RU" sz="2100" b="1" dirty="0" smtClean="0"/>
              <a:t>По ОА Рукавицыну: руководство по гематологии от 2015г:</a:t>
            </a:r>
          </a:p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1.Наследственные (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Мембранопатии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микросфероцитоз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гемоглобинопатии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– например талассемии);</a:t>
            </a:r>
          </a:p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2.Приобретённые: (Аутоиммунные –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холодовая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с тепловыми а/т;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Мембранопатии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– пароксизмальная ночная гемоглобинурия; Связанная с механическим повреждением эритроцита; Болезнь Мошкович)</a:t>
            </a:r>
          </a:p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3.Другие: желтуха новорождённых – материнские антитела разрушают эритроциты  ребёнка и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 жизненных показаний от гемотрансфузий лучше воздержаться. Если возникла необходимость в переливании крови, 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эритроцитарную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массу подбирают по не прямой пробе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Кумбса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Необходимо помнить, что переливание крови больным с АГА это вынужденная мера.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Лечение АГА с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холодовыми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антителами: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ГКС у данной категории больных дают маленький эффект. При этой форме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преднизолон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назначают в меньших дозах. Пользу приносят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хлорбутин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циклофосфан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Но после отмены препарата вновь возникает рецидив болезни. Используют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плазмоферез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рекомендуют больным переезд в места с более тёплым климатом.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Спленэктомия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применяется не только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идиопатических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но и при симптоматических формах АГА, её можно рекомендовать больным через 4-5 месяцев от начала заболевания, вынужденных постоянно принимать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преднизолон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 больным имеющих частые рецидивы болезни.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СОЭ=60 мм/ч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Лейк.=9,77*10⁹/л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Эр.=1,25*10¹²/л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29г/л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Тр.=240*10⁹/л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/я 10%; с/я50%;мон.8%; лимф.32%;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Ретикулоциты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37%;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СОЭ=40 мм/ч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Лейк.=5,0*10⁹/л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Эр.=2,0*10¹²/л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60г/л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Тр.=180*10⁹/л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/я.2%; с/я60%; мон.4%;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1%; лимф.33%;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микроцитоз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осмотическая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резистентность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эритроцитов 0,6-0,8 (Норма=0,4-0,3)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СОЭ=69 мм/ч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Лейк.=10,1*10⁹/л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Эр.=0,79*10¹²/л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38 г/л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Тр.=250*10⁹/л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/я. 8%; с/я55%; Мон.7%; лимф.30%; 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Ретикулоциты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54%;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СОЭ=67 мм/ч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Лейк.=2,9*10⁹/л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Эр.=2,1*10¹²/л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52г/л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Тр.=130*10⁹/л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с/я59%; Мон.8%; лимф.21%;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2%;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мегалобласты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Тельца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Кольца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Кебота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ГА связанная с механическим повреждением оболочки эритроцита: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Происходит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травмирование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эритроцитов капилляров стоп, маршевая гемоглобинурия (после длительной ходьбе, бега, особенно по твёрдой поверхности и в обуви на тонкой подошве). Данная ГА может возникнуть после протезирования сосудов, клапанов сердца, закрытие дефекта МПП при заплатке из синтетического материала. Клинически: появление чёрной мочи, рвота, боли в пояснице, но через несколько часов клинические проявления исчезают. Анемии не бывает, иммунологических нарушений нет, то есть данные проявления могут проявиться у здоровых людей.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Наследственный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микросфероцитоз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или болезнь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Минковского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Шоффара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Аутосомно-доминантно наследуемое заболевание, связанное с дефектом белков мембраны эритроцита в результате нарушается проницаемость мембраны, эритроцит теряет свои эластичные свойства, в эритроцит поступает большое количество ионов натрия, что приводит к разрушению эритроцита.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Микросфероцитоз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передаётся от одного из родителей, все больные являются гетерозиготными. Для клинициста необходимо знать об этом заболевании в связи с тем, что порой мы встречаемся с такими больными, но не можем правильно установить диагноз.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Клинические признаки болезни: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Желтуха, увеличение селезёнки, анемия, склонность к камнеобразованию в желчном пузыре, башенный череп, готическое нёбо, укороченные мизинцы,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ретикулоцитоз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крови.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Картина крови при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микросфероцитозе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Анемия (чаще уровень гемоглобина в пределах 90-100 г/л);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период криза гемоглобин может снизиться до 40-50 г/л;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Эритроциты шарообразны, уменьшены в диаметре;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Отсутствует просветление в центре эритроцита;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Снижена осмотическая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резистентность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эритроцитов;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Гипербилирубинемия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увеличение уровня не прямого билирубина (в среднем: 50-80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мкмоль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/л), в моменты криза уровень билирубина может достигать гигантских значений;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Кумбса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как правило отрицательная;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данным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миелограммы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раздражение костного мозга.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1683</Words>
  <Application>Microsoft Office PowerPoint</Application>
  <PresentationFormat>Экран (4:3)</PresentationFormat>
  <Paragraphs>102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Гемолитические анемии:</vt:lpstr>
      <vt:lpstr>Гемолитические анемии:</vt:lpstr>
      <vt:lpstr>«Краткая» классификация гемолитических анемий:</vt:lpstr>
      <vt:lpstr>ГА связанная с механическим повреждением оболочки эритроцита:</vt:lpstr>
      <vt:lpstr>Наследственный микросфероцитоз или болезнь Минковского Шоффара:</vt:lpstr>
      <vt:lpstr>Слайд 6</vt:lpstr>
      <vt:lpstr>Клинические признаки болезни:</vt:lpstr>
      <vt:lpstr>Картина крови при микросфероцитозе:</vt:lpstr>
      <vt:lpstr>Слайд 9</vt:lpstr>
      <vt:lpstr>Основной метод лечения:</vt:lpstr>
      <vt:lpstr>Наследственные ГА связанные с нарушением одной из цепей глобина:</vt:lpstr>
      <vt:lpstr>Слайд 12</vt:lpstr>
      <vt:lpstr>Классификация талассемий:</vt:lpstr>
      <vt:lpstr>Слайд 14</vt:lpstr>
      <vt:lpstr>Слайд 15</vt:lpstr>
      <vt:lpstr>Лечение талассемий:</vt:lpstr>
      <vt:lpstr>Аутоиммунная гемолитическая анемия (приобретённая):</vt:lpstr>
      <vt:lpstr>Причины:</vt:lpstr>
      <vt:lpstr>АГА подразделяются на:</vt:lpstr>
      <vt:lpstr>Холодовая АГА:</vt:lpstr>
      <vt:lpstr>АГА с неполными тепловыми агглютининами:</vt:lpstr>
      <vt:lpstr>Слайд 22</vt:lpstr>
      <vt:lpstr>ОАК при АГА:</vt:lpstr>
      <vt:lpstr>Слайд 24</vt:lpstr>
      <vt:lpstr>Проба Кумбса:</vt:lpstr>
      <vt:lpstr>Дифференциальная диагностика:</vt:lpstr>
      <vt:lpstr>Лечение АГА:</vt:lpstr>
      <vt:lpstr>Слайд 28</vt:lpstr>
      <vt:lpstr>Слайд 29</vt:lpstr>
      <vt:lpstr>Слайд 30</vt:lpstr>
      <vt:lpstr>Лечение АГА с холодовыми антителами:</vt:lpstr>
      <vt:lpstr>Слайд 32</vt:lpstr>
      <vt:lpstr>Слайд 33</vt:lpstr>
      <vt:lpstr>Слайд 34</vt:lpstr>
      <vt:lpstr>Слайд 35</vt:lpstr>
      <vt:lpstr>Слайд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Гемолитические анемии:</dc:title>
  <dc:creator>Чепурные</dc:creator>
  <cp:lastModifiedBy>RePack by SPecialiST</cp:lastModifiedBy>
  <cp:revision>39</cp:revision>
  <dcterms:created xsi:type="dcterms:W3CDTF">2017-01-10T16:58:15Z</dcterms:created>
  <dcterms:modified xsi:type="dcterms:W3CDTF">2017-01-14T16:32:46Z</dcterms:modified>
</cp:coreProperties>
</file>