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64" r:id="rId2"/>
  </p:sldMasterIdLst>
  <p:notesMasterIdLst>
    <p:notesMasterId r:id="rId67"/>
  </p:notesMasterIdLst>
  <p:handoutMasterIdLst>
    <p:handoutMasterId r:id="rId68"/>
  </p:handoutMasterIdLst>
  <p:sldIdLst>
    <p:sldId id="532" r:id="rId3"/>
    <p:sldId id="377" r:id="rId4"/>
    <p:sldId id="565" r:id="rId5"/>
    <p:sldId id="566" r:id="rId6"/>
    <p:sldId id="570" r:id="rId7"/>
    <p:sldId id="567" r:id="rId8"/>
    <p:sldId id="569" r:id="rId9"/>
    <p:sldId id="571" r:id="rId10"/>
    <p:sldId id="568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594" r:id="rId34"/>
    <p:sldId id="595" r:id="rId35"/>
    <p:sldId id="596" r:id="rId36"/>
    <p:sldId id="597" r:id="rId37"/>
    <p:sldId id="598" r:id="rId38"/>
    <p:sldId id="599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7" r:id="rId47"/>
    <p:sldId id="608" r:id="rId48"/>
    <p:sldId id="609" r:id="rId49"/>
    <p:sldId id="610" r:id="rId50"/>
    <p:sldId id="611" r:id="rId51"/>
    <p:sldId id="612" r:id="rId52"/>
    <p:sldId id="613" r:id="rId53"/>
    <p:sldId id="614" r:id="rId54"/>
    <p:sldId id="615" r:id="rId55"/>
    <p:sldId id="616" r:id="rId56"/>
    <p:sldId id="617" r:id="rId57"/>
    <p:sldId id="618" r:id="rId58"/>
    <p:sldId id="619" r:id="rId59"/>
    <p:sldId id="620" r:id="rId60"/>
    <p:sldId id="621" r:id="rId61"/>
    <p:sldId id="622" r:id="rId62"/>
    <p:sldId id="623" r:id="rId63"/>
    <p:sldId id="624" r:id="rId64"/>
    <p:sldId id="625" r:id="rId65"/>
    <p:sldId id="564" r:id="rId6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00"/>
    <a:srgbClr val="FF00FF"/>
    <a:srgbClr val="66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0557-AF5D-4664-AFBF-422FA640B1F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7D19-A038-42E6-A121-8609E53BF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02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9DB48C-98E3-45A9-B404-DBBFACC9D4FC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22B80E-3C2D-4F91-8D85-429586F4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8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8453-1ACD-4B55-BBC3-A25C822C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B74A-4982-438F-8D82-209DFB15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ADEB-F409-46CB-A245-09FF40327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4076-69FE-471D-8347-5DBB6F0D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93A-686D-4414-92E4-15B55085F6C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8146-9993-429C-9484-87F152F14D4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BB4C-527E-4F23-A701-A7DB2134B4F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1FC2-A52F-4F72-A073-DE5673B40B9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CFD7-974D-4EA3-8BD4-A2AB8D2F90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307B-7180-480E-BAAE-D13D0F2400E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3691-B3CE-47A8-B2B9-6DDFD2AC05F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9826-5B8D-4087-BD08-D3D172E5D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29B5-FAE2-4D1D-AC47-F0E4C24B505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0A8E-B09E-4B78-8E09-858F77BE480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2F5C-1474-48D4-9C9D-F0D94DA0BF0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1E0A-380D-4F5F-B4A1-CFA09DB2B83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47E5-D1E5-470E-8B8F-985F9E122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2443-621B-4476-8DDA-629B9F11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A5D6-8BEE-4674-9E72-DA194FC4B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425F-C5A5-4F4E-B53C-8D6F2511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179E-F690-43E1-9E34-2947FCEE9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0FC7-8796-4F84-B510-CC6CC43D7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1201-7142-41A6-AF70-26D60812E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6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6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56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EF9033-FEB0-4D75-928C-89E4D0B1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  <p:sldLayoutId id="21474837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CBD6DF-E441-46DD-9EAA-41857AE6EDC5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ashgmu.ru/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205038"/>
            <a:ext cx="8318500" cy="3640137"/>
          </a:xfrm>
        </p:spPr>
        <p:txBody>
          <a:bodyPr/>
          <a:lstStyle/>
          <a:p>
            <a:pPr algn="l"/>
            <a:r>
              <a:rPr lang="ru-RU" altLang="ru-RU" sz="2000" dirty="0" smtClean="0">
                <a:solidFill>
                  <a:srgbClr val="254061"/>
                </a:solidFill>
              </a:rPr>
              <a:t/>
            </a:r>
            <a:br>
              <a:rPr lang="ru-RU" altLang="ru-RU" sz="2000" dirty="0" smtClean="0">
                <a:solidFill>
                  <a:srgbClr val="254061"/>
                </a:solidFill>
              </a:rPr>
            </a:br>
            <a:r>
              <a:rPr lang="ru-RU" altLang="ru-RU" sz="2000" dirty="0" smtClean="0">
                <a:solidFill>
                  <a:srgbClr val="254061"/>
                </a:solidFill>
              </a:rPr>
              <a:t/>
            </a:r>
            <a:br>
              <a:rPr lang="ru-RU" altLang="ru-RU" sz="2000" dirty="0" smtClean="0">
                <a:solidFill>
                  <a:srgbClr val="254061"/>
                </a:solidFill>
              </a:rPr>
            </a:br>
            <a:endParaRPr lang="ru-RU" altLang="ru-RU" sz="2000" dirty="0" smtClean="0">
              <a:solidFill>
                <a:srgbClr val="25406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44675"/>
            <a:ext cx="8642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altLang="ru-RU" sz="2800" b="1" i="1" smtClean="0">
              <a:solidFill>
                <a:srgbClr val="25406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83568" y="2564904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Традиционная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ИВЛ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новорожденных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472514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Хафизова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Наиля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Римовна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, </a:t>
            </a:r>
          </a:p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канд.мед.наук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3275856" y="5949280"/>
            <a:ext cx="2592288" cy="46139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Февраль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33691-B3CE-47A8-B2B9-6DDFD2AC05F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8850" name="Picture 2" descr="http://bashgmu.ru/includ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360"/>
            <a:ext cx="1440160" cy="1425614"/>
          </a:xfrm>
          <a:prstGeom prst="rect">
            <a:avLst/>
          </a:prstGeom>
          <a:noFill/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979712" y="188640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ФГБОУ ВО «Башкирский государственный медицинский университет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Институт дополнительного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профессионального образования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Кафедра педиатрии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" y="476672"/>
            <a:ext cx="9113912" cy="63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1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36" y="496572"/>
            <a:ext cx="9177536" cy="63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39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3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232"/>
            <a:ext cx="9144000" cy="63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" y="354406"/>
            <a:ext cx="9109968" cy="65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39"/>
            <a:ext cx="9144000" cy="62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179E-F690-43E1-9E34-2947FCEE97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1439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Структура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3568" y="1844824"/>
            <a:ext cx="8065145" cy="302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1. Основные цели ИВЛ.</a:t>
            </a: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2. Контролируемая ИВЛ.</a:t>
            </a:r>
            <a:endParaRPr lang="ru-RU" sz="3200" dirty="0">
              <a:cs typeface="Times New Roman" pitchFamily="18" charset="0"/>
            </a:endParaRP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3. Защитная ИВЛ.</a:t>
            </a: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4. Новые режимы ИВЛ в неонатологии.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500" dirty="0"/>
              <a:t>В презентации были использованы материалы  </a:t>
            </a:r>
            <a:r>
              <a:rPr lang="ru-RU" sz="1500" dirty="0" err="1" smtClean="0"/>
              <a:t>М.В.Фомичева</a:t>
            </a:r>
            <a:r>
              <a:rPr lang="ru-RU" sz="1500" dirty="0"/>
              <a:t>.</a:t>
            </a:r>
            <a:endParaRPr lang="ru-RU" sz="1500" dirty="0" smtClean="0"/>
          </a:p>
          <a:p>
            <a:pPr algn="l"/>
            <a:r>
              <a:rPr lang="ru-RU" sz="1500" dirty="0" smtClean="0"/>
              <a:t>М.В. Фомичев - заведующий </a:t>
            </a:r>
            <a:r>
              <a:rPr lang="ru-RU" sz="1500" dirty="0"/>
              <a:t>отделением реанимации и интенсивной терапии новорожденных</a:t>
            </a:r>
            <a:r>
              <a:rPr lang="ru-RU" sz="1500" dirty="0" smtClean="0"/>
              <a:t>, врач </a:t>
            </a:r>
            <a:r>
              <a:rPr lang="ru-RU" sz="1500" dirty="0"/>
              <a:t>- анестезиолог-реаниматолог высшей квалификационной </a:t>
            </a:r>
            <a:r>
              <a:rPr lang="ru-RU" sz="1500" dirty="0" smtClean="0"/>
              <a:t>категории, </a:t>
            </a:r>
            <a:r>
              <a:rPr lang="ru-RU" sz="1500" dirty="0" err="1" smtClean="0"/>
              <a:t>Сургутский</a:t>
            </a:r>
            <a:r>
              <a:rPr lang="ru-RU" sz="1500" dirty="0" smtClean="0"/>
              <a:t> </a:t>
            </a:r>
            <a:r>
              <a:rPr lang="ru-RU" sz="1500" dirty="0"/>
              <a:t>клинический перинатальный центр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86"/>
            <a:ext cx="9144000" cy="64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" y="539695"/>
            <a:ext cx="9137600" cy="63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" y="692696"/>
            <a:ext cx="9135368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973"/>
            <a:ext cx="9144000" cy="63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" y="548680"/>
            <a:ext cx="9153521" cy="63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0903"/>
            <a:ext cx="9144000" cy="632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" y="404664"/>
            <a:ext cx="913906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20" y="431445"/>
            <a:ext cx="9160520" cy="64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" y="458205"/>
            <a:ext cx="9149432" cy="63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" y="476672"/>
            <a:ext cx="910825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9144000" cy="640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4928"/>
            <a:ext cx="9144000" cy="63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476672"/>
            <a:ext cx="9122296" cy="64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55"/>
            <a:ext cx="9144000" cy="63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731"/>
            <a:ext cx="9144000" cy="62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" y="378639"/>
            <a:ext cx="9135120" cy="64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" y="476672"/>
            <a:ext cx="9135368" cy="63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0" y="487363"/>
            <a:ext cx="9124280" cy="63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4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96448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1"/>
            <a:ext cx="914399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4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" y="476672"/>
            <a:ext cx="9118352" cy="64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" y="404664"/>
            <a:ext cx="9134624" cy="64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3" y="684027"/>
            <a:ext cx="9168443" cy="61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093709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" y="404664"/>
            <a:ext cx="9123040" cy="64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" y="399527"/>
            <a:ext cx="9138320" cy="64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0" y="508285"/>
            <a:ext cx="9151640" cy="63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88490" cy="63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6" y="332656"/>
            <a:ext cx="915673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62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8064896" cy="1864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29000"/>
            <a:ext cx="8193968" cy="14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1" cy="40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04" y="476673"/>
            <a:ext cx="9165704" cy="63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124"/>
            <a:ext cx="9144000" cy="63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3876"/>
            <a:ext cx="9144000" cy="64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" y="548681"/>
            <a:ext cx="9113912" cy="63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" y="548680"/>
            <a:ext cx="9135120" cy="63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0" y="620688"/>
            <a:ext cx="9109720" cy="62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2" y="404664"/>
            <a:ext cx="9091548" cy="64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672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" y="404664"/>
            <a:ext cx="9134624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4563"/>
            <a:ext cx="9144000" cy="65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" y="404664"/>
            <a:ext cx="9118104" cy="64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8366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179E-F690-43E1-9E34-2947FCEE979E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" y="419359"/>
            <a:ext cx="9126984" cy="64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4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89"/>
            <a:ext cx="9144000" cy="64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6729</TotalTime>
  <Words>75</Words>
  <Application>Microsoft Office PowerPoint</Application>
  <PresentationFormat>Экран (4:3)</PresentationFormat>
  <Paragraphs>17</Paragraphs>
  <Slides>64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64</vt:i4>
      </vt:variant>
    </vt:vector>
  </HeadingPairs>
  <TitlesOfParts>
    <vt:vector size="66" baseType="lpstr">
      <vt:lpstr>Глобус</vt:lpstr>
      <vt:lpstr>Тема Office</vt:lpstr>
      <vt:lpstr>  </vt:lpstr>
      <vt:lpstr>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Rail Khussamov</dc:creator>
  <cp:lastModifiedBy>Наиля</cp:lastModifiedBy>
  <cp:revision>278</cp:revision>
  <dcterms:created xsi:type="dcterms:W3CDTF">2007-11-28T15:45:44Z</dcterms:created>
  <dcterms:modified xsi:type="dcterms:W3CDTF">2018-02-19T17:12:47Z</dcterms:modified>
</cp:coreProperties>
</file>