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0" r:id="rId3"/>
    <p:sldId id="371" r:id="rId4"/>
    <p:sldId id="344" r:id="rId5"/>
    <p:sldId id="334" r:id="rId6"/>
    <p:sldId id="357" r:id="rId7"/>
    <p:sldId id="351" r:id="rId8"/>
    <p:sldId id="348" r:id="rId9"/>
    <p:sldId id="349" r:id="rId10"/>
    <p:sldId id="363" r:id="rId11"/>
    <p:sldId id="364" r:id="rId12"/>
    <p:sldId id="352" r:id="rId13"/>
    <p:sldId id="355" r:id="rId14"/>
    <p:sldId id="356" r:id="rId15"/>
    <p:sldId id="350" r:id="rId16"/>
    <p:sldId id="366" r:id="rId17"/>
    <p:sldId id="372" r:id="rId18"/>
    <p:sldId id="358" r:id="rId19"/>
    <p:sldId id="359" r:id="rId20"/>
    <p:sldId id="368" r:id="rId21"/>
    <p:sldId id="369" r:id="rId22"/>
    <p:sldId id="303" r:id="rId23"/>
    <p:sldId id="374" r:id="rId24"/>
    <p:sldId id="367" r:id="rId25"/>
    <p:sldId id="376" r:id="rId26"/>
    <p:sldId id="375" r:id="rId27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ртур Сахаутдинов" userId="3a2316dd76971a5f" providerId="LiveId" clId="{3C8AE379-5410-46DA-9476-59CA2B38E0D8}"/>
    <pc:docChg chg="undo custSel addSld delSld modSld sldOrd">
      <pc:chgData name="Артур Сахаутдинов" userId="3a2316dd76971a5f" providerId="LiveId" clId="{3C8AE379-5410-46DA-9476-59CA2B38E0D8}" dt="2020-05-18T18:10:32.306" v="776" actId="27636"/>
      <pc:docMkLst>
        <pc:docMk/>
      </pc:docMkLst>
      <pc:sldChg chg="addSp delSp modSp">
        <pc:chgData name="Артур Сахаутдинов" userId="3a2316dd76971a5f" providerId="LiveId" clId="{3C8AE379-5410-46DA-9476-59CA2B38E0D8}" dt="2020-05-18T16:09:47.253" v="93" actId="20577"/>
        <pc:sldMkLst>
          <pc:docMk/>
          <pc:sldMk cId="2178867811" sldId="256"/>
        </pc:sldMkLst>
        <pc:spChg chg="mod">
          <ac:chgData name="Артур Сахаутдинов" userId="3a2316dd76971a5f" providerId="LiveId" clId="{3C8AE379-5410-46DA-9476-59CA2B38E0D8}" dt="2020-05-18T16:09:27.707" v="91" actId="20577"/>
          <ac:spMkLst>
            <pc:docMk/>
            <pc:sldMk cId="2178867811" sldId="256"/>
            <ac:spMk id="2" creationId="{00000000-0000-0000-0000-000000000000}"/>
          </ac:spMkLst>
        </pc:spChg>
        <pc:spChg chg="mod">
          <ac:chgData name="Артур Сахаутдинов" userId="3a2316dd76971a5f" providerId="LiveId" clId="{3C8AE379-5410-46DA-9476-59CA2B38E0D8}" dt="2020-05-18T16:01:17.808" v="63" actId="1076"/>
          <ac:spMkLst>
            <pc:docMk/>
            <pc:sldMk cId="2178867811" sldId="256"/>
            <ac:spMk id="3" creationId="{00000000-0000-0000-0000-000000000000}"/>
          </ac:spMkLst>
        </pc:spChg>
        <pc:spChg chg="del">
          <ac:chgData name="Артур Сахаутдинов" userId="3a2316dd76971a5f" providerId="LiveId" clId="{3C8AE379-5410-46DA-9476-59CA2B38E0D8}" dt="2020-05-18T15:59:32.306" v="17" actId="478"/>
          <ac:spMkLst>
            <pc:docMk/>
            <pc:sldMk cId="2178867811" sldId="256"/>
            <ac:spMk id="4" creationId="{00000000-0000-0000-0000-000000000000}"/>
          </ac:spMkLst>
        </pc:spChg>
        <pc:spChg chg="add mod">
          <ac:chgData name="Артур Сахаутдинов" userId="3a2316dd76971a5f" providerId="LiveId" clId="{3C8AE379-5410-46DA-9476-59CA2B38E0D8}" dt="2020-05-18T16:00:46.567" v="59" actId="20577"/>
          <ac:spMkLst>
            <pc:docMk/>
            <pc:sldMk cId="2178867811" sldId="256"/>
            <ac:spMk id="7" creationId="{8FA31922-1C68-424C-BE72-236566CFF068}"/>
          </ac:spMkLst>
        </pc:spChg>
        <pc:spChg chg="add mod">
          <ac:chgData name="Артур Сахаутдинов" userId="3a2316dd76971a5f" providerId="LiveId" clId="{3C8AE379-5410-46DA-9476-59CA2B38E0D8}" dt="2020-05-18T16:09:47.253" v="93" actId="20577"/>
          <ac:spMkLst>
            <pc:docMk/>
            <pc:sldMk cId="2178867811" sldId="256"/>
            <ac:spMk id="8" creationId="{7F19487D-DE85-4ECF-8553-3EEF392CEA4D}"/>
          </ac:spMkLst>
        </pc:spChg>
        <pc:picChg chg="add mod">
          <ac:chgData name="Артур Сахаутдинов" userId="3a2316dd76971a5f" providerId="LiveId" clId="{3C8AE379-5410-46DA-9476-59CA2B38E0D8}" dt="2020-05-18T15:58:30.840" v="14" actId="1076"/>
          <ac:picMkLst>
            <pc:docMk/>
            <pc:sldMk cId="2178867811" sldId="256"/>
            <ac:picMk id="6" creationId="{ADBC30DD-1030-4702-AE4B-D78C62AF4B5B}"/>
          </ac:picMkLst>
        </pc:picChg>
        <pc:picChg chg="add mod">
          <ac:chgData name="Артур Сахаутдинов" userId="3a2316dd76971a5f" providerId="LiveId" clId="{3C8AE379-5410-46DA-9476-59CA2B38E0D8}" dt="2020-05-18T16:02:21.788" v="67" actId="1076"/>
          <ac:picMkLst>
            <pc:docMk/>
            <pc:sldMk cId="2178867811" sldId="256"/>
            <ac:picMk id="10" creationId="{CCC44C10-554D-4C01-A7AD-299F9BF29290}"/>
          </ac:picMkLst>
        </pc:picChg>
      </pc:sldChg>
      <pc:sldChg chg="addSp delSp modSp">
        <pc:chgData name="Артур Сахаутдинов" userId="3a2316dd76971a5f" providerId="LiveId" clId="{3C8AE379-5410-46DA-9476-59CA2B38E0D8}" dt="2020-05-18T16:54:35.292" v="646" actId="113"/>
        <pc:sldMkLst>
          <pc:docMk/>
          <pc:sldMk cId="1107833228" sldId="303"/>
        </pc:sldMkLst>
        <pc:spChg chg="mod">
          <ac:chgData name="Артур Сахаутдинов" userId="3a2316dd76971a5f" providerId="LiveId" clId="{3C8AE379-5410-46DA-9476-59CA2B38E0D8}" dt="2020-05-18T16:54:35.292" v="646" actId="113"/>
          <ac:spMkLst>
            <pc:docMk/>
            <pc:sldMk cId="1107833228" sldId="303"/>
            <ac:spMk id="2" creationId="{00000000-0000-0000-0000-000000000000}"/>
          </ac:spMkLst>
        </pc:spChg>
        <pc:spChg chg="mod">
          <ac:chgData name="Артур Сахаутдинов" userId="3a2316dd76971a5f" providerId="LiveId" clId="{3C8AE379-5410-46DA-9476-59CA2B38E0D8}" dt="2020-05-18T16:53:50.733" v="639" actId="403"/>
          <ac:spMkLst>
            <pc:docMk/>
            <pc:sldMk cId="1107833228" sldId="303"/>
            <ac:spMk id="3" creationId="{00000000-0000-0000-0000-000000000000}"/>
          </ac:spMkLst>
        </pc:spChg>
        <pc:spChg chg="mod">
          <ac:chgData name="Артур Сахаутдинов" userId="3a2316dd76971a5f" providerId="LiveId" clId="{3C8AE379-5410-46DA-9476-59CA2B38E0D8}" dt="2020-05-18T16:54:35.292" v="646" actId="113"/>
          <ac:spMkLst>
            <pc:docMk/>
            <pc:sldMk cId="1107833228" sldId="303"/>
            <ac:spMk id="4" creationId="{00000000-0000-0000-0000-000000000000}"/>
          </ac:spMkLst>
        </pc:spChg>
        <pc:spChg chg="mod">
          <ac:chgData name="Артур Сахаутдинов" userId="3a2316dd76971a5f" providerId="LiveId" clId="{3C8AE379-5410-46DA-9476-59CA2B38E0D8}" dt="2020-05-18T16:53:50.733" v="639" actId="403"/>
          <ac:spMkLst>
            <pc:docMk/>
            <pc:sldMk cId="1107833228" sldId="303"/>
            <ac:spMk id="5" creationId="{00000000-0000-0000-0000-000000000000}"/>
          </ac:spMkLst>
        </pc:spChg>
        <pc:spChg chg="mod">
          <ac:chgData name="Артур Сахаутдинов" userId="3a2316dd76971a5f" providerId="LiveId" clId="{3C8AE379-5410-46DA-9476-59CA2B38E0D8}" dt="2020-05-18T16:54:35.292" v="646" actId="113"/>
          <ac:spMkLst>
            <pc:docMk/>
            <pc:sldMk cId="1107833228" sldId="303"/>
            <ac:spMk id="6" creationId="{00000000-0000-0000-0000-000000000000}"/>
          </ac:spMkLst>
        </pc:spChg>
        <pc:spChg chg="mod">
          <ac:chgData name="Артур Сахаутдинов" userId="3a2316dd76971a5f" providerId="LiveId" clId="{3C8AE379-5410-46DA-9476-59CA2B38E0D8}" dt="2020-05-18T16:53:50.733" v="639" actId="403"/>
          <ac:spMkLst>
            <pc:docMk/>
            <pc:sldMk cId="1107833228" sldId="303"/>
            <ac:spMk id="7" creationId="{00000000-0000-0000-0000-000000000000}"/>
          </ac:spMkLst>
        </pc:spChg>
        <pc:spChg chg="mod">
          <ac:chgData name="Артур Сахаутдинов" userId="3a2316dd76971a5f" providerId="LiveId" clId="{3C8AE379-5410-46DA-9476-59CA2B38E0D8}" dt="2020-05-18T16:53:18.355" v="631" actId="1076"/>
          <ac:spMkLst>
            <pc:docMk/>
            <pc:sldMk cId="1107833228" sldId="303"/>
            <ac:spMk id="10" creationId="{00000000-0000-0000-0000-000000000000}"/>
          </ac:spMkLst>
        </pc:spChg>
        <pc:picChg chg="del">
          <ac:chgData name="Артур Сахаутдинов" userId="3a2316dd76971a5f" providerId="LiveId" clId="{3C8AE379-5410-46DA-9476-59CA2B38E0D8}" dt="2020-05-18T16:51:31.903" v="616" actId="478"/>
          <ac:picMkLst>
            <pc:docMk/>
            <pc:sldMk cId="1107833228" sldId="303"/>
            <ac:picMk id="9" creationId="{00000000-0000-0000-0000-000000000000}"/>
          </ac:picMkLst>
        </pc:picChg>
        <pc:picChg chg="add mod">
          <ac:chgData name="Артур Сахаутдинов" userId="3a2316dd76971a5f" providerId="LiveId" clId="{3C8AE379-5410-46DA-9476-59CA2B38E0D8}" dt="2020-05-18T16:53:13.315" v="630" actId="1076"/>
          <ac:picMkLst>
            <pc:docMk/>
            <pc:sldMk cId="1107833228" sldId="303"/>
            <ac:picMk id="14" creationId="{20C7E3BA-DB19-45C8-9FFE-B8F84A69FBC6}"/>
          </ac:picMkLst>
        </pc:picChg>
        <pc:cxnChg chg="del">
          <ac:chgData name="Артур Сахаутдинов" userId="3a2316dd76971a5f" providerId="LiveId" clId="{3C8AE379-5410-46DA-9476-59CA2B38E0D8}" dt="2020-05-18T16:54:04.193" v="642" actId="478"/>
          <ac:cxnSpMkLst>
            <pc:docMk/>
            <pc:sldMk cId="1107833228" sldId="303"/>
            <ac:cxnSpMk id="11" creationId="{00000000-0000-0000-0000-000000000000}"/>
          </ac:cxnSpMkLst>
        </pc:cxnChg>
        <pc:cxnChg chg="del">
          <ac:chgData name="Артур Сахаутдинов" userId="3a2316dd76971a5f" providerId="LiveId" clId="{3C8AE379-5410-46DA-9476-59CA2B38E0D8}" dt="2020-05-18T16:54:00.814" v="641" actId="478"/>
          <ac:cxnSpMkLst>
            <pc:docMk/>
            <pc:sldMk cId="1107833228" sldId="303"/>
            <ac:cxnSpMk id="12" creationId="{00000000-0000-0000-0000-000000000000}"/>
          </ac:cxnSpMkLst>
        </pc:cxnChg>
        <pc:cxnChg chg="del">
          <ac:chgData name="Артур Сахаутдинов" userId="3a2316dd76971a5f" providerId="LiveId" clId="{3C8AE379-5410-46DA-9476-59CA2B38E0D8}" dt="2020-05-18T16:53:59.322" v="640" actId="478"/>
          <ac:cxnSpMkLst>
            <pc:docMk/>
            <pc:sldMk cId="1107833228" sldId="303"/>
            <ac:cxnSpMk id="13" creationId="{00000000-0000-0000-0000-000000000000}"/>
          </ac:cxnSpMkLst>
        </pc:cxnChg>
      </pc:sldChg>
      <pc:sldChg chg="del">
        <pc:chgData name="Артур Сахаутдинов" userId="3a2316dd76971a5f" providerId="LiveId" clId="{3C8AE379-5410-46DA-9476-59CA2B38E0D8}" dt="2020-05-18T16:56:52.404" v="659" actId="2696"/>
        <pc:sldMkLst>
          <pc:docMk/>
          <pc:sldMk cId="653462770" sldId="304"/>
        </pc:sldMkLst>
      </pc:sldChg>
      <pc:sldChg chg="addSp modSp del">
        <pc:chgData name="Артур Сахаутдинов" userId="3a2316dd76971a5f" providerId="LiveId" clId="{3C8AE379-5410-46DA-9476-59CA2B38E0D8}" dt="2020-05-18T16:59:01.926" v="676" actId="2696"/>
        <pc:sldMkLst>
          <pc:docMk/>
          <pc:sldMk cId="82893013" sldId="331"/>
        </pc:sldMkLst>
        <pc:picChg chg="add mod modCrop">
          <ac:chgData name="Артур Сахаутдинов" userId="3a2316dd76971a5f" providerId="LiveId" clId="{3C8AE379-5410-46DA-9476-59CA2B38E0D8}" dt="2020-05-18T16:58:28.240" v="670" actId="18131"/>
          <ac:picMkLst>
            <pc:docMk/>
            <pc:sldMk cId="82893013" sldId="331"/>
            <ac:picMk id="3" creationId="{A4978D71-3C09-4DA1-ABB6-EFAB11419FA0}"/>
          </ac:picMkLst>
        </pc:picChg>
      </pc:sldChg>
      <pc:sldChg chg="addSp delSp modSp">
        <pc:chgData name="Артур Сахаутдинов" userId="3a2316dd76971a5f" providerId="LiveId" clId="{3C8AE379-5410-46DA-9476-59CA2B38E0D8}" dt="2020-05-18T16:32:46.052" v="433" actId="27636"/>
        <pc:sldMkLst>
          <pc:docMk/>
          <pc:sldMk cId="2829028220" sldId="334"/>
        </pc:sldMkLst>
        <pc:spChg chg="mod">
          <ac:chgData name="Артур Сахаутдинов" userId="3a2316dd76971a5f" providerId="LiveId" clId="{3C8AE379-5410-46DA-9476-59CA2B38E0D8}" dt="2020-05-18T16:22:13.887" v="324" actId="113"/>
          <ac:spMkLst>
            <pc:docMk/>
            <pc:sldMk cId="2829028220" sldId="334"/>
            <ac:spMk id="2" creationId="{00000000-0000-0000-0000-000000000000}"/>
          </ac:spMkLst>
        </pc:spChg>
        <pc:spChg chg="mod">
          <ac:chgData name="Артур Сахаутдинов" userId="3a2316dd76971a5f" providerId="LiveId" clId="{3C8AE379-5410-46DA-9476-59CA2B38E0D8}" dt="2020-05-18T16:32:46.052" v="433" actId="27636"/>
          <ac:spMkLst>
            <pc:docMk/>
            <pc:sldMk cId="2829028220" sldId="334"/>
            <ac:spMk id="3" creationId="{00000000-0000-0000-0000-000000000000}"/>
          </ac:spMkLst>
        </pc:spChg>
        <pc:spChg chg="add mod ord">
          <ac:chgData name="Артур Сахаутдинов" userId="3a2316dd76971a5f" providerId="LiveId" clId="{3C8AE379-5410-46DA-9476-59CA2B38E0D8}" dt="2020-05-18T16:22:06.634" v="323" actId="1076"/>
          <ac:spMkLst>
            <pc:docMk/>
            <pc:sldMk cId="2829028220" sldId="334"/>
            <ac:spMk id="6" creationId="{2EE630B6-FF48-471A-9EE8-02C99117AF5A}"/>
          </ac:spMkLst>
        </pc:spChg>
        <pc:cxnChg chg="del">
          <ac:chgData name="Артур Сахаутдинов" userId="3a2316dd76971a5f" providerId="LiveId" clId="{3C8AE379-5410-46DA-9476-59CA2B38E0D8}" dt="2020-05-18T16:21:18.616" v="315" actId="478"/>
          <ac:cxnSpMkLst>
            <pc:docMk/>
            <pc:sldMk cId="2829028220" sldId="334"/>
            <ac:cxnSpMk id="5" creationId="{00000000-0000-0000-0000-000000000000}"/>
          </ac:cxnSpMkLst>
        </pc:cxnChg>
      </pc:sldChg>
      <pc:sldChg chg="addSp delSp modSp del">
        <pc:chgData name="Артур Сахаутдинов" userId="3a2316dd76971a5f" providerId="LiveId" clId="{3C8AE379-5410-46DA-9476-59CA2B38E0D8}" dt="2020-05-18T16:31:25.775" v="411" actId="2696"/>
        <pc:sldMkLst>
          <pc:docMk/>
          <pc:sldMk cId="2829028220" sldId="335"/>
        </pc:sldMkLst>
        <pc:spChg chg="add ord">
          <ac:chgData name="Артур Сахаутдинов" userId="3a2316dd76971a5f" providerId="LiveId" clId="{3C8AE379-5410-46DA-9476-59CA2B38E0D8}" dt="2020-05-18T16:29:15.026" v="377" actId="167"/>
          <ac:spMkLst>
            <pc:docMk/>
            <pc:sldMk cId="2829028220" sldId="335"/>
            <ac:spMk id="6" creationId="{96178800-3CDE-49E8-9999-8E9BA85A9A98}"/>
          </ac:spMkLst>
        </pc:spChg>
        <pc:cxnChg chg="del">
          <ac:chgData name="Артур Сахаутдинов" userId="3a2316dd76971a5f" providerId="LiveId" clId="{3C8AE379-5410-46DA-9476-59CA2B38E0D8}" dt="2020-05-18T16:29:19.818" v="378" actId="478"/>
          <ac:cxnSpMkLst>
            <pc:docMk/>
            <pc:sldMk cId="2829028220" sldId="335"/>
            <ac:cxnSpMk id="5" creationId="{00000000-0000-0000-0000-000000000000}"/>
          </ac:cxnSpMkLst>
        </pc:cxnChg>
      </pc:sldChg>
      <pc:sldChg chg="addSp delSp modSp">
        <pc:chgData name="Артур Сахаутдинов" userId="3a2316dd76971a5f" providerId="LiveId" clId="{3C8AE379-5410-46DA-9476-59CA2B38E0D8}" dt="2020-05-18T16:22:26.823" v="326" actId="255"/>
        <pc:sldMkLst>
          <pc:docMk/>
          <pc:sldMk cId="2829028220" sldId="344"/>
        </pc:sldMkLst>
        <pc:spChg chg="mod">
          <ac:chgData name="Артур Сахаутдинов" userId="3a2316dd76971a5f" providerId="LiveId" clId="{3C8AE379-5410-46DA-9476-59CA2B38E0D8}" dt="2020-05-18T16:22:26.823" v="326" actId="255"/>
          <ac:spMkLst>
            <pc:docMk/>
            <pc:sldMk cId="2829028220" sldId="344"/>
            <ac:spMk id="2" creationId="{00000000-0000-0000-0000-000000000000}"/>
          </ac:spMkLst>
        </pc:spChg>
        <pc:spChg chg="mod">
          <ac:chgData name="Артур Сахаутдинов" userId="3a2316dd76971a5f" providerId="LiveId" clId="{3C8AE379-5410-46DA-9476-59CA2B38E0D8}" dt="2020-05-18T16:19:13.247" v="306" actId="1076"/>
          <ac:spMkLst>
            <pc:docMk/>
            <pc:sldMk cId="2829028220" sldId="344"/>
            <ac:spMk id="3" creationId="{00000000-0000-0000-0000-000000000000}"/>
          </ac:spMkLst>
        </pc:spChg>
        <pc:spChg chg="add mod ord">
          <ac:chgData name="Артур Сахаутдинов" userId="3a2316dd76971a5f" providerId="LiveId" clId="{3C8AE379-5410-46DA-9476-59CA2B38E0D8}" dt="2020-05-18T16:20:49.313" v="312" actId="208"/>
          <ac:spMkLst>
            <pc:docMk/>
            <pc:sldMk cId="2829028220" sldId="344"/>
            <ac:spMk id="4" creationId="{409B7DF1-2DE0-4A45-953F-D85187CC5348}"/>
          </ac:spMkLst>
        </pc:spChg>
        <pc:cxnChg chg="del">
          <ac:chgData name="Артур Сахаутдинов" userId="3a2316dd76971a5f" providerId="LiveId" clId="{3C8AE379-5410-46DA-9476-59CA2B38E0D8}" dt="2020-05-18T16:18:28.778" v="302" actId="478"/>
          <ac:cxnSpMkLst>
            <pc:docMk/>
            <pc:sldMk cId="2829028220" sldId="344"/>
            <ac:cxnSpMk id="5" creationId="{00000000-0000-0000-0000-000000000000}"/>
          </ac:cxnSpMkLst>
        </pc:cxnChg>
      </pc:sldChg>
      <pc:sldChg chg="addSp modSp">
        <pc:chgData name="Артур Сахаутдинов" userId="3a2316dd76971a5f" providerId="LiveId" clId="{3C8AE379-5410-46DA-9476-59CA2B38E0D8}" dt="2020-05-18T16:40:28.308" v="507" actId="1076"/>
        <pc:sldMkLst>
          <pc:docMk/>
          <pc:sldMk cId="3349585779" sldId="348"/>
        </pc:sldMkLst>
        <pc:spChg chg="mod">
          <ac:chgData name="Артур Сахаутдинов" userId="3a2316dd76971a5f" providerId="LiveId" clId="{3C8AE379-5410-46DA-9476-59CA2B38E0D8}" dt="2020-05-18T16:40:28.308" v="507" actId="1076"/>
          <ac:spMkLst>
            <pc:docMk/>
            <pc:sldMk cId="3349585779" sldId="348"/>
            <ac:spMk id="3" creationId="{ADB49850-6A6E-48E3-A8C9-C9CEDB79F433}"/>
          </ac:spMkLst>
        </pc:spChg>
        <pc:spChg chg="add">
          <ac:chgData name="Артур Сахаутдинов" userId="3a2316dd76971a5f" providerId="LiveId" clId="{3C8AE379-5410-46DA-9476-59CA2B38E0D8}" dt="2020-05-18T16:33:47.965" v="443"/>
          <ac:spMkLst>
            <pc:docMk/>
            <pc:sldMk cId="3349585779" sldId="348"/>
            <ac:spMk id="4" creationId="{69DCFE94-DB32-4285-8C73-BA43D922EBEA}"/>
          </ac:spMkLst>
        </pc:spChg>
        <pc:spChg chg="add">
          <ac:chgData name="Артур Сахаутдинов" userId="3a2316dd76971a5f" providerId="LiveId" clId="{3C8AE379-5410-46DA-9476-59CA2B38E0D8}" dt="2020-05-18T16:33:47.965" v="443"/>
          <ac:spMkLst>
            <pc:docMk/>
            <pc:sldMk cId="3349585779" sldId="348"/>
            <ac:spMk id="5" creationId="{2E8948B0-37FB-4AC6-87FB-5E9EEAA76D5A}"/>
          </ac:spMkLst>
        </pc:spChg>
      </pc:sldChg>
      <pc:sldChg chg="addSp modSp">
        <pc:chgData name="Артур Сахаутдинов" userId="3a2316dd76971a5f" providerId="LiveId" clId="{3C8AE379-5410-46DA-9476-59CA2B38E0D8}" dt="2020-05-18T16:39:00.357" v="494" actId="1076"/>
        <pc:sldMkLst>
          <pc:docMk/>
          <pc:sldMk cId="450693706" sldId="349"/>
        </pc:sldMkLst>
        <pc:spChg chg="mod">
          <ac:chgData name="Артур Сахаутдинов" userId="3a2316dd76971a5f" providerId="LiveId" clId="{3C8AE379-5410-46DA-9476-59CA2B38E0D8}" dt="2020-05-18T16:39:00.357" v="494" actId="1076"/>
          <ac:spMkLst>
            <pc:docMk/>
            <pc:sldMk cId="450693706" sldId="349"/>
            <ac:spMk id="3" creationId="{6CF5EF16-3D0C-475D-9436-4C850B4DA5CC}"/>
          </ac:spMkLst>
        </pc:spChg>
        <pc:spChg chg="add">
          <ac:chgData name="Артур Сахаутдинов" userId="3a2316dd76971a5f" providerId="LiveId" clId="{3C8AE379-5410-46DA-9476-59CA2B38E0D8}" dt="2020-05-18T16:33:57.353" v="444"/>
          <ac:spMkLst>
            <pc:docMk/>
            <pc:sldMk cId="450693706" sldId="349"/>
            <ac:spMk id="4" creationId="{7FDD1856-3C7B-4791-AD3D-001C1E163C80}"/>
          </ac:spMkLst>
        </pc:spChg>
        <pc:spChg chg="add">
          <ac:chgData name="Артур Сахаутдинов" userId="3a2316dd76971a5f" providerId="LiveId" clId="{3C8AE379-5410-46DA-9476-59CA2B38E0D8}" dt="2020-05-18T16:33:57.353" v="444"/>
          <ac:spMkLst>
            <pc:docMk/>
            <pc:sldMk cId="450693706" sldId="349"/>
            <ac:spMk id="5" creationId="{84CC594E-3900-437E-A263-3161E287C776}"/>
          </ac:spMkLst>
        </pc:spChg>
      </pc:sldChg>
      <pc:sldChg chg="addSp modSp">
        <pc:chgData name="Артур Сахаутдинов" userId="3a2316dd76971a5f" providerId="LiveId" clId="{3C8AE379-5410-46DA-9476-59CA2B38E0D8}" dt="2020-05-18T16:41:31.241" v="519" actId="113"/>
        <pc:sldMkLst>
          <pc:docMk/>
          <pc:sldMk cId="200350343" sldId="350"/>
        </pc:sldMkLst>
        <pc:spChg chg="mod">
          <ac:chgData name="Артур Сахаутдинов" userId="3a2316dd76971a5f" providerId="LiveId" clId="{3C8AE379-5410-46DA-9476-59CA2B38E0D8}" dt="2020-05-18T16:41:14.483" v="515" actId="404"/>
          <ac:spMkLst>
            <pc:docMk/>
            <pc:sldMk cId="200350343" sldId="350"/>
            <ac:spMk id="2" creationId="{F8233397-190A-411A-8C6E-B052028452E9}"/>
          </ac:spMkLst>
        </pc:spChg>
        <pc:spChg chg="mod">
          <ac:chgData name="Артур Сахаутдинов" userId="3a2316dd76971a5f" providerId="LiveId" clId="{3C8AE379-5410-46DA-9476-59CA2B38E0D8}" dt="2020-05-18T16:41:31.241" v="519" actId="113"/>
          <ac:spMkLst>
            <pc:docMk/>
            <pc:sldMk cId="200350343" sldId="350"/>
            <ac:spMk id="3" creationId="{99DBDCEE-D659-4E6B-87E4-A235078DD733}"/>
          </ac:spMkLst>
        </pc:spChg>
        <pc:spChg chg="add ord">
          <ac:chgData name="Артур Сахаутдинов" userId="3a2316dd76971a5f" providerId="LiveId" clId="{3C8AE379-5410-46DA-9476-59CA2B38E0D8}" dt="2020-05-18T16:41:09.526" v="514" actId="167"/>
          <ac:spMkLst>
            <pc:docMk/>
            <pc:sldMk cId="200350343" sldId="350"/>
            <ac:spMk id="4" creationId="{96AEBB69-582F-47AF-A0FA-31B55F8ABEA5}"/>
          </ac:spMkLst>
        </pc:spChg>
      </pc:sldChg>
      <pc:sldChg chg="addSp modSp">
        <pc:chgData name="Артур Сахаутдинов" userId="3a2316dd76971a5f" providerId="LiveId" clId="{3C8AE379-5410-46DA-9476-59CA2B38E0D8}" dt="2020-05-18T16:33:32.604" v="442" actId="27636"/>
        <pc:sldMkLst>
          <pc:docMk/>
          <pc:sldMk cId="488231375" sldId="351"/>
        </pc:sldMkLst>
        <pc:spChg chg="mod">
          <ac:chgData name="Артур Сахаутдинов" userId="3a2316dd76971a5f" providerId="LiveId" clId="{3C8AE379-5410-46DA-9476-59CA2B38E0D8}" dt="2020-05-18T16:33:14.971" v="437" actId="255"/>
          <ac:spMkLst>
            <pc:docMk/>
            <pc:sldMk cId="488231375" sldId="351"/>
            <ac:spMk id="2" creationId="{040474E6-2CBE-433D-B669-C8C92B6AB1E2}"/>
          </ac:spMkLst>
        </pc:spChg>
        <pc:spChg chg="mod">
          <ac:chgData name="Артур Сахаутдинов" userId="3a2316dd76971a5f" providerId="LiveId" clId="{3C8AE379-5410-46DA-9476-59CA2B38E0D8}" dt="2020-05-18T16:33:32.604" v="442" actId="27636"/>
          <ac:spMkLst>
            <pc:docMk/>
            <pc:sldMk cId="488231375" sldId="351"/>
            <ac:spMk id="3" creationId="{A4A08D46-ED70-4FEA-A228-CA4CA1935A5A}"/>
          </ac:spMkLst>
        </pc:spChg>
        <pc:spChg chg="add mod ord">
          <ac:chgData name="Артур Сахаутдинов" userId="3a2316dd76971a5f" providerId="LiveId" clId="{3C8AE379-5410-46DA-9476-59CA2B38E0D8}" dt="2020-05-18T16:33:08.986" v="436" actId="1076"/>
          <ac:spMkLst>
            <pc:docMk/>
            <pc:sldMk cId="488231375" sldId="351"/>
            <ac:spMk id="4" creationId="{88242A26-DF9B-4E86-A1FC-53F6822AABBD}"/>
          </ac:spMkLst>
        </pc:spChg>
      </pc:sldChg>
      <pc:sldChg chg="addSp modSp">
        <pc:chgData name="Артур Сахаутдинов" userId="3a2316dd76971a5f" providerId="LiveId" clId="{3C8AE379-5410-46DA-9476-59CA2B38E0D8}" dt="2020-05-18T16:39:15.612" v="499" actId="1076"/>
        <pc:sldMkLst>
          <pc:docMk/>
          <pc:sldMk cId="564198434" sldId="352"/>
        </pc:sldMkLst>
        <pc:spChg chg="mod">
          <ac:chgData name="Артур Сахаутдинов" userId="3a2316dd76971a5f" providerId="LiveId" clId="{3C8AE379-5410-46DA-9476-59CA2B38E0D8}" dt="2020-05-18T16:39:15.612" v="499" actId="1076"/>
          <ac:spMkLst>
            <pc:docMk/>
            <pc:sldMk cId="564198434" sldId="352"/>
            <ac:spMk id="3" creationId="{B82CF836-2F0E-4A39-BA7A-E4B247722943}"/>
          </ac:spMkLst>
        </pc:spChg>
        <pc:spChg chg="add">
          <ac:chgData name="Артур Сахаутдинов" userId="3a2316dd76971a5f" providerId="LiveId" clId="{3C8AE379-5410-46DA-9476-59CA2B38E0D8}" dt="2020-05-18T16:34:07.777" v="445"/>
          <ac:spMkLst>
            <pc:docMk/>
            <pc:sldMk cId="564198434" sldId="352"/>
            <ac:spMk id="4" creationId="{663C35D1-23AB-4936-A3B6-3B08D1BBCC39}"/>
          </ac:spMkLst>
        </pc:spChg>
        <pc:spChg chg="add mod">
          <ac:chgData name="Артур Сахаутдинов" userId="3a2316dd76971a5f" providerId="LiveId" clId="{3C8AE379-5410-46DA-9476-59CA2B38E0D8}" dt="2020-05-18T16:39:11.944" v="498" actId="1076"/>
          <ac:spMkLst>
            <pc:docMk/>
            <pc:sldMk cId="564198434" sldId="352"/>
            <ac:spMk id="5" creationId="{26278557-8BE7-4471-B01A-82A5975AAC0B}"/>
          </ac:spMkLst>
        </pc:spChg>
      </pc:sldChg>
      <pc:sldChg chg="addSp modSp">
        <pc:chgData name="Артур Сахаутдинов" userId="3a2316dd76971a5f" providerId="LiveId" clId="{3C8AE379-5410-46DA-9476-59CA2B38E0D8}" dt="2020-05-18T16:39:36.089" v="503" actId="1076"/>
        <pc:sldMkLst>
          <pc:docMk/>
          <pc:sldMk cId="4238123365" sldId="355"/>
        </pc:sldMkLst>
        <pc:spChg chg="mod">
          <ac:chgData name="Артур Сахаутдинов" userId="3a2316dd76971a5f" providerId="LiveId" clId="{3C8AE379-5410-46DA-9476-59CA2B38E0D8}" dt="2020-05-18T16:39:36.089" v="503" actId="1076"/>
          <ac:spMkLst>
            <pc:docMk/>
            <pc:sldMk cId="4238123365" sldId="355"/>
            <ac:spMk id="3" creationId="{7BA71B92-D245-4805-8B48-A83E9E60FE93}"/>
          </ac:spMkLst>
        </pc:spChg>
        <pc:spChg chg="add">
          <ac:chgData name="Артур Сахаутдинов" userId="3a2316dd76971a5f" providerId="LiveId" clId="{3C8AE379-5410-46DA-9476-59CA2B38E0D8}" dt="2020-05-18T16:34:56.629" v="446"/>
          <ac:spMkLst>
            <pc:docMk/>
            <pc:sldMk cId="4238123365" sldId="355"/>
            <ac:spMk id="4" creationId="{1DAC6802-6C56-4FEF-9090-C918B60CBF7D}"/>
          </ac:spMkLst>
        </pc:spChg>
        <pc:spChg chg="add">
          <ac:chgData name="Артур Сахаутдинов" userId="3a2316dd76971a5f" providerId="LiveId" clId="{3C8AE379-5410-46DA-9476-59CA2B38E0D8}" dt="2020-05-18T16:34:56.629" v="446"/>
          <ac:spMkLst>
            <pc:docMk/>
            <pc:sldMk cId="4238123365" sldId="355"/>
            <ac:spMk id="5" creationId="{9EA6CB9B-997D-41D9-9BBA-81D81A588762}"/>
          </ac:spMkLst>
        </pc:spChg>
      </pc:sldChg>
      <pc:sldChg chg="addSp modSp">
        <pc:chgData name="Артур Сахаутдинов" userId="3a2316dd76971a5f" providerId="LiveId" clId="{3C8AE379-5410-46DA-9476-59CA2B38E0D8}" dt="2020-05-18T18:09:19.685" v="756" actId="20577"/>
        <pc:sldMkLst>
          <pc:docMk/>
          <pc:sldMk cId="114858995" sldId="356"/>
        </pc:sldMkLst>
        <pc:spChg chg="mod">
          <ac:chgData name="Артур Сахаутдинов" userId="3a2316dd76971a5f" providerId="LiveId" clId="{3C8AE379-5410-46DA-9476-59CA2B38E0D8}" dt="2020-05-18T16:40:47.457" v="511" actId="1076"/>
          <ac:spMkLst>
            <pc:docMk/>
            <pc:sldMk cId="114858995" sldId="356"/>
            <ac:spMk id="3" creationId="{339F9F9F-2DB1-47EB-A7C6-F349D4FE4A89}"/>
          </ac:spMkLst>
        </pc:spChg>
        <pc:spChg chg="add mod">
          <ac:chgData name="Артур Сахаутдинов" userId="3a2316dd76971a5f" providerId="LiveId" clId="{3C8AE379-5410-46DA-9476-59CA2B38E0D8}" dt="2020-05-18T16:40:55.198" v="512" actId="20577"/>
          <ac:spMkLst>
            <pc:docMk/>
            <pc:sldMk cId="114858995" sldId="356"/>
            <ac:spMk id="4" creationId="{24C45CB6-41DB-4A1B-85BF-DF37C45F5BBC}"/>
          </ac:spMkLst>
        </pc:spChg>
        <pc:spChg chg="add mod">
          <ac:chgData name="Артур Сахаутдинов" userId="3a2316dd76971a5f" providerId="LiveId" clId="{3C8AE379-5410-46DA-9476-59CA2B38E0D8}" dt="2020-05-18T18:09:19.685" v="756" actId="20577"/>
          <ac:spMkLst>
            <pc:docMk/>
            <pc:sldMk cId="114858995" sldId="356"/>
            <ac:spMk id="5" creationId="{43737B5F-BC8E-49B6-A6DC-79D40F654354}"/>
          </ac:spMkLst>
        </pc:spChg>
      </pc:sldChg>
      <pc:sldChg chg="addSp modSp">
        <pc:chgData name="Артур Сахаутдинов" userId="3a2316dd76971a5f" providerId="LiveId" clId="{3C8AE379-5410-46DA-9476-59CA2B38E0D8}" dt="2020-05-18T16:32:07.710" v="419" actId="1076"/>
        <pc:sldMkLst>
          <pc:docMk/>
          <pc:sldMk cId="1485431199" sldId="357"/>
        </pc:sldMkLst>
        <pc:spChg chg="mod">
          <ac:chgData name="Артур Сахаутдинов" userId="3a2316dd76971a5f" providerId="LiveId" clId="{3C8AE379-5410-46DA-9476-59CA2B38E0D8}" dt="2020-05-18T16:31:50.651" v="416" actId="404"/>
          <ac:spMkLst>
            <pc:docMk/>
            <pc:sldMk cId="1485431199" sldId="357"/>
            <ac:spMk id="3" creationId="{3B68A2DA-DB67-40BD-B042-48AEB2C7E70C}"/>
          </ac:spMkLst>
        </pc:spChg>
        <pc:spChg chg="add mod ord">
          <ac:chgData name="Артур Сахаутдинов" userId="3a2316dd76971a5f" providerId="LiveId" clId="{3C8AE379-5410-46DA-9476-59CA2B38E0D8}" dt="2020-05-18T16:32:07.710" v="419" actId="1076"/>
          <ac:spMkLst>
            <pc:docMk/>
            <pc:sldMk cId="1485431199" sldId="357"/>
            <ac:spMk id="4" creationId="{AE9C49ED-6228-4415-ABFA-09CE9DB055F1}"/>
          </ac:spMkLst>
        </pc:spChg>
      </pc:sldChg>
      <pc:sldChg chg="addSp modSp">
        <pc:chgData name="Артур Сахаутдинов" userId="3a2316dd76971a5f" providerId="LiveId" clId="{3C8AE379-5410-46DA-9476-59CA2B38E0D8}" dt="2020-05-18T16:48:25.104" v="591" actId="113"/>
        <pc:sldMkLst>
          <pc:docMk/>
          <pc:sldMk cId="4168208426" sldId="358"/>
        </pc:sldMkLst>
        <pc:spChg chg="mod">
          <ac:chgData name="Артур Сахаутдинов" userId="3a2316dd76971a5f" providerId="LiveId" clId="{3C8AE379-5410-46DA-9476-59CA2B38E0D8}" dt="2020-05-18T16:47:14.708" v="580" actId="404"/>
          <ac:spMkLst>
            <pc:docMk/>
            <pc:sldMk cId="4168208426" sldId="358"/>
            <ac:spMk id="2" creationId="{44B63818-BFA1-4C49-9611-644949D084CB}"/>
          </ac:spMkLst>
        </pc:spChg>
        <pc:spChg chg="mod">
          <ac:chgData name="Артур Сахаутдинов" userId="3a2316dd76971a5f" providerId="LiveId" clId="{3C8AE379-5410-46DA-9476-59CA2B38E0D8}" dt="2020-05-18T16:48:25.104" v="591" actId="113"/>
          <ac:spMkLst>
            <pc:docMk/>
            <pc:sldMk cId="4168208426" sldId="358"/>
            <ac:spMk id="3" creationId="{7D55362E-25EE-4806-9935-DE775047FE37}"/>
          </ac:spMkLst>
        </pc:spChg>
        <pc:spChg chg="add mod ord">
          <ac:chgData name="Артур Сахаутдинов" userId="3a2316dd76971a5f" providerId="LiveId" clId="{3C8AE379-5410-46DA-9476-59CA2B38E0D8}" dt="2020-05-18T16:47:08.889" v="579" actId="167"/>
          <ac:spMkLst>
            <pc:docMk/>
            <pc:sldMk cId="4168208426" sldId="358"/>
            <ac:spMk id="4" creationId="{D45BE382-F82D-473F-828C-515A6C92D7C1}"/>
          </ac:spMkLst>
        </pc:spChg>
      </pc:sldChg>
      <pc:sldChg chg="addSp delSp modSp">
        <pc:chgData name="Артур Сахаутдинов" userId="3a2316dd76971a5f" providerId="LiveId" clId="{3C8AE379-5410-46DA-9476-59CA2B38E0D8}" dt="2020-05-18T16:49:10.867" v="596" actId="2711"/>
        <pc:sldMkLst>
          <pc:docMk/>
          <pc:sldMk cId="119748379" sldId="359"/>
        </pc:sldMkLst>
        <pc:spChg chg="del">
          <ac:chgData name="Артур Сахаутдинов" userId="3a2316dd76971a5f" providerId="LiveId" clId="{3C8AE379-5410-46DA-9476-59CA2B38E0D8}" dt="2020-05-18T16:47:33.564" v="583" actId="478"/>
          <ac:spMkLst>
            <pc:docMk/>
            <pc:sldMk cId="119748379" sldId="359"/>
            <ac:spMk id="2" creationId="{BB97BA39-7D58-4841-9F08-E1F757056B3A}"/>
          </ac:spMkLst>
        </pc:spChg>
        <pc:spChg chg="mod">
          <ac:chgData name="Артур Сахаутдинов" userId="3a2316dd76971a5f" providerId="LiveId" clId="{3C8AE379-5410-46DA-9476-59CA2B38E0D8}" dt="2020-05-18T16:49:10.867" v="596" actId="2711"/>
          <ac:spMkLst>
            <pc:docMk/>
            <pc:sldMk cId="119748379" sldId="359"/>
            <ac:spMk id="3" creationId="{1297F133-3508-44A7-8060-C9998ADF6553}"/>
          </ac:spMkLst>
        </pc:spChg>
        <pc:spChg chg="add del">
          <ac:chgData name="Артур Сахаутдинов" userId="3a2316dd76971a5f" providerId="LiveId" clId="{3C8AE379-5410-46DA-9476-59CA2B38E0D8}" dt="2020-05-18T16:47:29.403" v="582" actId="478"/>
          <ac:spMkLst>
            <pc:docMk/>
            <pc:sldMk cId="119748379" sldId="359"/>
            <ac:spMk id="4" creationId="{BE3CD2F6-B527-4282-B79E-647EDEEAB17E}"/>
          </ac:spMkLst>
        </pc:spChg>
        <pc:spChg chg="add del">
          <ac:chgData name="Артур Сахаутдинов" userId="3a2316dd76971a5f" providerId="LiveId" clId="{3C8AE379-5410-46DA-9476-59CA2B38E0D8}" dt="2020-05-18T16:47:29.403" v="582" actId="478"/>
          <ac:spMkLst>
            <pc:docMk/>
            <pc:sldMk cId="119748379" sldId="359"/>
            <ac:spMk id="5" creationId="{3EBA0CA7-3B54-46C2-8387-ABE370D17CDD}"/>
          </ac:spMkLst>
        </pc:spChg>
        <pc:spChg chg="add mod">
          <ac:chgData name="Артур Сахаутдинов" userId="3a2316dd76971a5f" providerId="LiveId" clId="{3C8AE379-5410-46DA-9476-59CA2B38E0D8}" dt="2020-05-18T16:47:33.564" v="583" actId="478"/>
          <ac:spMkLst>
            <pc:docMk/>
            <pc:sldMk cId="119748379" sldId="359"/>
            <ac:spMk id="7" creationId="{E2D69C74-322D-4F48-A84C-666EEDC040A4}"/>
          </ac:spMkLst>
        </pc:spChg>
        <pc:spChg chg="add">
          <ac:chgData name="Артур Сахаутдинов" userId="3a2316dd76971a5f" providerId="LiveId" clId="{3C8AE379-5410-46DA-9476-59CA2B38E0D8}" dt="2020-05-18T16:47:33.994" v="584"/>
          <ac:spMkLst>
            <pc:docMk/>
            <pc:sldMk cId="119748379" sldId="359"/>
            <ac:spMk id="8" creationId="{98D708A7-E940-4A09-BA4E-2E16D0514409}"/>
          </ac:spMkLst>
        </pc:spChg>
        <pc:spChg chg="add">
          <ac:chgData name="Артур Сахаутдинов" userId="3a2316dd76971a5f" providerId="LiveId" clId="{3C8AE379-5410-46DA-9476-59CA2B38E0D8}" dt="2020-05-18T16:47:33.994" v="584"/>
          <ac:spMkLst>
            <pc:docMk/>
            <pc:sldMk cId="119748379" sldId="359"/>
            <ac:spMk id="9" creationId="{2255038A-6787-4575-A649-2BC109E34AB0}"/>
          </ac:spMkLst>
        </pc:spChg>
      </pc:sldChg>
      <pc:sldChg chg="addSp delSp modSp del">
        <pc:chgData name="Артур Сахаутдинов" userId="3a2316dd76971a5f" providerId="LiveId" clId="{3C8AE379-5410-46DA-9476-59CA2B38E0D8}" dt="2020-05-18T16:46:09.172" v="567" actId="2696"/>
        <pc:sldMkLst>
          <pc:docMk/>
          <pc:sldMk cId="2710173287" sldId="360"/>
        </pc:sldMkLst>
        <pc:spChg chg="add del mod">
          <ac:chgData name="Артур Сахаутдинов" userId="3a2316dd76971a5f" providerId="LiveId" clId="{3C8AE379-5410-46DA-9476-59CA2B38E0D8}" dt="2020-05-18T16:43:50.062" v="539"/>
          <ac:spMkLst>
            <pc:docMk/>
            <pc:sldMk cId="2710173287" sldId="360"/>
            <ac:spMk id="4" creationId="{0F637B90-0B40-4E37-90AD-608CFECF7DF9}"/>
          </ac:spMkLst>
        </pc:spChg>
      </pc:sldChg>
      <pc:sldChg chg="del">
        <pc:chgData name="Артур Сахаутдинов" userId="3a2316dd76971a5f" providerId="LiveId" clId="{3C8AE379-5410-46DA-9476-59CA2B38E0D8}" dt="2020-05-18T16:46:10.860" v="568" actId="2696"/>
        <pc:sldMkLst>
          <pc:docMk/>
          <pc:sldMk cId="1218835161" sldId="361"/>
        </pc:sldMkLst>
      </pc:sldChg>
      <pc:sldChg chg="addSp delSp modSp">
        <pc:chgData name="Артур Сахаутдинов" userId="3a2316dd76971a5f" providerId="LiveId" clId="{3C8AE379-5410-46DA-9476-59CA2B38E0D8}" dt="2020-05-18T16:36:51.916" v="466" actId="113"/>
        <pc:sldMkLst>
          <pc:docMk/>
          <pc:sldMk cId="570837017" sldId="363"/>
        </pc:sldMkLst>
        <pc:spChg chg="add mod ord">
          <ac:chgData name="Артур Сахаутдинов" userId="3a2316dd76971a5f" providerId="LiveId" clId="{3C8AE379-5410-46DA-9476-59CA2B38E0D8}" dt="2020-05-18T16:36:29.257" v="461" actId="167"/>
          <ac:spMkLst>
            <pc:docMk/>
            <pc:sldMk cId="570837017" sldId="363"/>
            <ac:spMk id="5" creationId="{7044D78F-1338-40CE-9CD7-10155387C0AE}"/>
          </ac:spMkLst>
        </pc:spChg>
        <pc:spChg chg="mod">
          <ac:chgData name="Артур Сахаутдинов" userId="3a2316dd76971a5f" providerId="LiveId" clId="{3C8AE379-5410-46DA-9476-59CA2B38E0D8}" dt="2020-05-18T16:36:13.375" v="457" actId="207"/>
          <ac:spMkLst>
            <pc:docMk/>
            <pc:sldMk cId="570837017" sldId="363"/>
            <ac:spMk id="14339" creationId="{00000000-0000-0000-0000-000000000000}"/>
          </ac:spMkLst>
        </pc:spChg>
        <pc:spChg chg="mod">
          <ac:chgData name="Артур Сахаутдинов" userId="3a2316dd76971a5f" providerId="LiveId" clId="{3C8AE379-5410-46DA-9476-59CA2B38E0D8}" dt="2020-05-18T16:36:51.916" v="466" actId="113"/>
          <ac:spMkLst>
            <pc:docMk/>
            <pc:sldMk cId="570837017" sldId="363"/>
            <ac:spMk id="68610" creationId="{00000000-0000-0000-0000-000000000000}"/>
          </ac:spMkLst>
        </pc:spChg>
        <pc:cxnChg chg="del">
          <ac:chgData name="Артур Сахаутдинов" userId="3a2316dd76971a5f" providerId="LiveId" clId="{3C8AE379-5410-46DA-9476-59CA2B38E0D8}" dt="2020-05-18T16:36:16.574" v="458" actId="478"/>
          <ac:cxnSpMkLst>
            <pc:docMk/>
            <pc:sldMk cId="570837017" sldId="363"/>
            <ac:cxnSpMk id="4" creationId="{00000000-0000-0000-0000-000000000000}"/>
          </ac:cxnSpMkLst>
        </pc:cxnChg>
      </pc:sldChg>
      <pc:sldChg chg="addSp delSp modSp">
        <pc:chgData name="Артур Сахаутдинов" userId="3a2316dd76971a5f" providerId="LiveId" clId="{3C8AE379-5410-46DA-9476-59CA2B38E0D8}" dt="2020-05-18T16:38:28.399" v="487" actId="12"/>
        <pc:sldMkLst>
          <pc:docMk/>
          <pc:sldMk cId="1161160361" sldId="364"/>
        </pc:sldMkLst>
        <pc:spChg chg="add mod ord">
          <ac:chgData name="Артур Сахаутдинов" userId="3a2316dd76971a5f" providerId="LiveId" clId="{3C8AE379-5410-46DA-9476-59CA2B38E0D8}" dt="2020-05-18T16:37:29.624" v="473" actId="1076"/>
          <ac:spMkLst>
            <pc:docMk/>
            <pc:sldMk cId="1161160361" sldId="364"/>
            <ac:spMk id="5" creationId="{22761DB4-D1AF-4F65-B516-F6CAA4F9330E}"/>
          </ac:spMkLst>
        </pc:spChg>
        <pc:spChg chg="mod">
          <ac:chgData name="Артур Сахаутдинов" userId="3a2316dd76971a5f" providerId="LiveId" clId="{3C8AE379-5410-46DA-9476-59CA2B38E0D8}" dt="2020-05-18T16:38:28.399" v="487" actId="12"/>
          <ac:spMkLst>
            <pc:docMk/>
            <pc:sldMk cId="1161160361" sldId="364"/>
            <ac:spMk id="15363" creationId="{00000000-0000-0000-0000-000000000000}"/>
          </ac:spMkLst>
        </pc:spChg>
        <pc:spChg chg="mod">
          <ac:chgData name="Артур Сахаутдинов" userId="3a2316dd76971a5f" providerId="LiveId" clId="{3C8AE379-5410-46DA-9476-59CA2B38E0D8}" dt="2020-05-18T16:37:54.704" v="480" actId="403"/>
          <ac:spMkLst>
            <pc:docMk/>
            <pc:sldMk cId="1161160361" sldId="364"/>
            <ac:spMk id="68610" creationId="{00000000-0000-0000-0000-000000000000}"/>
          </ac:spMkLst>
        </pc:spChg>
        <pc:cxnChg chg="del">
          <ac:chgData name="Артур Сахаутдинов" userId="3a2316dd76971a5f" providerId="LiveId" clId="{3C8AE379-5410-46DA-9476-59CA2B38E0D8}" dt="2020-05-18T16:37:24.560" v="471" actId="478"/>
          <ac:cxnSpMkLst>
            <pc:docMk/>
            <pc:sldMk cId="1161160361" sldId="364"/>
            <ac:cxnSpMk id="4" creationId="{00000000-0000-0000-0000-000000000000}"/>
          </ac:cxnSpMkLst>
        </pc:cxnChg>
      </pc:sldChg>
      <pc:sldChg chg="addSp delSp modSp">
        <pc:chgData name="Артур Сахаутдинов" userId="3a2316dd76971a5f" providerId="LiveId" clId="{3C8AE379-5410-46DA-9476-59CA2B38E0D8}" dt="2020-05-18T16:43:19.116" v="537" actId="1076"/>
        <pc:sldMkLst>
          <pc:docMk/>
          <pc:sldMk cId="3161605073" sldId="366"/>
        </pc:sldMkLst>
        <pc:spChg chg="mod">
          <ac:chgData name="Артур Сахаутдинов" userId="3a2316dd76971a5f" providerId="LiveId" clId="{3C8AE379-5410-46DA-9476-59CA2B38E0D8}" dt="2020-05-18T16:42:41.266" v="529" actId="207"/>
          <ac:spMkLst>
            <pc:docMk/>
            <pc:sldMk cId="3161605073" sldId="366"/>
            <ac:spMk id="2" creationId="{00000000-0000-0000-0000-000000000000}"/>
          </ac:spMkLst>
        </pc:spChg>
        <pc:spChg chg="mod">
          <ac:chgData name="Артур Сахаутдинов" userId="3a2316dd76971a5f" providerId="LiveId" clId="{3C8AE379-5410-46DA-9476-59CA2B38E0D8}" dt="2020-05-18T16:43:00.826" v="534" actId="207"/>
          <ac:spMkLst>
            <pc:docMk/>
            <pc:sldMk cId="3161605073" sldId="366"/>
            <ac:spMk id="3" creationId="{00000000-0000-0000-0000-000000000000}"/>
          </ac:spMkLst>
        </pc:spChg>
        <pc:spChg chg="add mod ord">
          <ac:chgData name="Артур Сахаутдинов" userId="3a2316dd76971a5f" providerId="LiveId" clId="{3C8AE379-5410-46DA-9476-59CA2B38E0D8}" dt="2020-05-18T16:42:29" v="525" actId="14100"/>
          <ac:spMkLst>
            <pc:docMk/>
            <pc:sldMk cId="3161605073" sldId="366"/>
            <ac:spMk id="6" creationId="{A78D873D-CBA6-4863-BF88-D9DCEC667A7B}"/>
          </ac:spMkLst>
        </pc:spChg>
        <pc:spChg chg="mod">
          <ac:chgData name="Артур Сахаутдинов" userId="3a2316dd76971a5f" providerId="LiveId" clId="{3C8AE379-5410-46DA-9476-59CA2B38E0D8}" dt="2020-05-18T16:43:19.116" v="537" actId="1076"/>
          <ac:spMkLst>
            <pc:docMk/>
            <pc:sldMk cId="3161605073" sldId="366"/>
            <ac:spMk id="8" creationId="{00000000-0000-0000-0000-000000000000}"/>
          </ac:spMkLst>
        </pc:spChg>
        <pc:cxnChg chg="del">
          <ac:chgData name="Артур Сахаутдинов" userId="3a2316dd76971a5f" providerId="LiveId" clId="{3C8AE379-5410-46DA-9476-59CA2B38E0D8}" dt="2020-05-18T16:42:04.323" v="521" actId="478"/>
          <ac:cxnSpMkLst>
            <pc:docMk/>
            <pc:sldMk cId="3161605073" sldId="366"/>
            <ac:cxnSpMk id="7" creationId="{00000000-0000-0000-0000-000000000000}"/>
          </ac:cxnSpMkLst>
        </pc:cxnChg>
      </pc:sldChg>
      <pc:sldChg chg="addSp modSp">
        <pc:chgData name="Артур Сахаутдинов" userId="3a2316dd76971a5f" providerId="LiveId" clId="{3C8AE379-5410-46DA-9476-59CA2B38E0D8}" dt="2020-05-18T17:00:33.508" v="688" actId="1076"/>
        <pc:sldMkLst>
          <pc:docMk/>
          <pc:sldMk cId="562071429" sldId="367"/>
        </pc:sldMkLst>
        <pc:spChg chg="mod">
          <ac:chgData name="Артур Сахаутдинов" userId="3a2316dd76971a5f" providerId="LiveId" clId="{3C8AE379-5410-46DA-9476-59CA2B38E0D8}" dt="2020-05-18T16:59:23.102" v="680" actId="404"/>
          <ac:spMkLst>
            <pc:docMk/>
            <pc:sldMk cId="562071429" sldId="367"/>
            <ac:spMk id="2" creationId="{4546DA7F-E429-4487-9FB1-D0304F3AC380}"/>
          </ac:spMkLst>
        </pc:spChg>
        <pc:spChg chg="mod">
          <ac:chgData name="Артур Сахаутдинов" userId="3a2316dd76971a5f" providerId="LiveId" clId="{3C8AE379-5410-46DA-9476-59CA2B38E0D8}" dt="2020-05-18T16:59:30.958" v="681" actId="404"/>
          <ac:spMkLst>
            <pc:docMk/>
            <pc:sldMk cId="562071429" sldId="367"/>
            <ac:spMk id="3" creationId="{4F204F87-BA31-400A-87C5-3AC4414979AE}"/>
          </ac:spMkLst>
        </pc:spChg>
        <pc:spChg chg="add mod ord">
          <ac:chgData name="Артур Сахаутдинов" userId="3a2316dd76971a5f" providerId="LiveId" clId="{3C8AE379-5410-46DA-9476-59CA2B38E0D8}" dt="2020-05-18T16:59:17.715" v="679" actId="1076"/>
          <ac:spMkLst>
            <pc:docMk/>
            <pc:sldMk cId="562071429" sldId="367"/>
            <ac:spMk id="4" creationId="{B89E8F5D-C89D-4360-BA82-2CA89EFCCC2A}"/>
          </ac:spMkLst>
        </pc:spChg>
        <pc:picChg chg="add mod">
          <ac:chgData name="Артур Сахаутдинов" userId="3a2316dd76971a5f" providerId="LiveId" clId="{3C8AE379-5410-46DA-9476-59CA2B38E0D8}" dt="2020-05-18T17:00:33.508" v="688" actId="1076"/>
          <ac:picMkLst>
            <pc:docMk/>
            <pc:sldMk cId="562071429" sldId="367"/>
            <ac:picMk id="6" creationId="{F4CCE8AE-AB67-4E39-9BB8-8E293ADC8C83}"/>
          </ac:picMkLst>
        </pc:picChg>
      </pc:sldChg>
      <pc:sldChg chg="addSp modSp">
        <pc:chgData name="Артур Сахаутдинов" userId="3a2316dd76971a5f" providerId="LiveId" clId="{3C8AE379-5410-46DA-9476-59CA2B38E0D8}" dt="2020-05-18T16:50:28.736" v="604" actId="1076"/>
        <pc:sldMkLst>
          <pc:docMk/>
          <pc:sldMk cId="2576428937" sldId="368"/>
        </pc:sldMkLst>
        <pc:spChg chg="mod">
          <ac:chgData name="Артур Сахаутдинов" userId="3a2316dd76971a5f" providerId="LiveId" clId="{3C8AE379-5410-46DA-9476-59CA2B38E0D8}" dt="2020-05-18T16:50:13.161" v="600" actId="114"/>
          <ac:spMkLst>
            <pc:docMk/>
            <pc:sldMk cId="2576428937" sldId="368"/>
            <ac:spMk id="3" creationId="{30A58FD0-9A57-48AB-A941-A2BFD808B07C}"/>
          </ac:spMkLst>
        </pc:spChg>
        <pc:spChg chg="add mod ord">
          <ac:chgData name="Артур Сахаутдинов" userId="3a2316dd76971a5f" providerId="LiveId" clId="{3C8AE379-5410-46DA-9476-59CA2B38E0D8}" dt="2020-05-18T16:50:28.736" v="604" actId="1076"/>
          <ac:spMkLst>
            <pc:docMk/>
            <pc:sldMk cId="2576428937" sldId="368"/>
            <ac:spMk id="4" creationId="{91529C66-E9AF-4B1C-BDD5-0479CFF36191}"/>
          </ac:spMkLst>
        </pc:spChg>
      </pc:sldChg>
      <pc:sldChg chg="addSp modSp">
        <pc:chgData name="Артур Сахаутдинов" userId="3a2316dd76971a5f" providerId="LiveId" clId="{3C8AE379-5410-46DA-9476-59CA2B38E0D8}" dt="2020-05-18T16:51:55.293" v="618" actId="20577"/>
        <pc:sldMkLst>
          <pc:docMk/>
          <pc:sldMk cId="3736253096" sldId="369"/>
        </pc:sldMkLst>
        <pc:spChg chg="mod">
          <ac:chgData name="Артур Сахаутдинов" userId="3a2316dd76971a5f" providerId="LiveId" clId="{3C8AE379-5410-46DA-9476-59CA2B38E0D8}" dt="2020-05-18T16:50:51.791" v="608" actId="1076"/>
          <ac:spMkLst>
            <pc:docMk/>
            <pc:sldMk cId="3736253096" sldId="369"/>
            <ac:spMk id="2" creationId="{694DF21F-A016-4565-93CA-B877E3A03CCD}"/>
          </ac:spMkLst>
        </pc:spChg>
        <pc:spChg chg="mod">
          <ac:chgData name="Артур Сахаутдинов" userId="3a2316dd76971a5f" providerId="LiveId" clId="{3C8AE379-5410-46DA-9476-59CA2B38E0D8}" dt="2020-05-18T16:51:55.293" v="618" actId="20577"/>
          <ac:spMkLst>
            <pc:docMk/>
            <pc:sldMk cId="3736253096" sldId="369"/>
            <ac:spMk id="3" creationId="{B3AAB6FE-66DC-4309-A9B5-620D5675799D}"/>
          </ac:spMkLst>
        </pc:spChg>
        <pc:spChg chg="add ord">
          <ac:chgData name="Артур Сахаутдинов" userId="3a2316dd76971a5f" providerId="LiveId" clId="{3C8AE379-5410-46DA-9476-59CA2B38E0D8}" dt="2020-05-18T16:50:44.166" v="606" actId="167"/>
          <ac:spMkLst>
            <pc:docMk/>
            <pc:sldMk cId="3736253096" sldId="369"/>
            <ac:spMk id="4" creationId="{E31AD775-D9B8-4D81-8D2D-EA073362419A}"/>
          </ac:spMkLst>
        </pc:spChg>
      </pc:sldChg>
      <pc:sldChg chg="addSp delSp modSp new add">
        <pc:chgData name="Артур Сахаутдинов" userId="3a2316dd76971a5f" providerId="LiveId" clId="{3C8AE379-5410-46DA-9476-59CA2B38E0D8}" dt="2020-05-18T16:07:57.923" v="84" actId="1076"/>
        <pc:sldMkLst>
          <pc:docMk/>
          <pc:sldMk cId="3769224071" sldId="370"/>
        </pc:sldMkLst>
        <pc:spChg chg="del">
          <ac:chgData name="Артур Сахаутдинов" userId="3a2316dd76971a5f" providerId="LiveId" clId="{3C8AE379-5410-46DA-9476-59CA2B38E0D8}" dt="2020-05-18T16:03:41.355" v="70"/>
          <ac:spMkLst>
            <pc:docMk/>
            <pc:sldMk cId="3769224071" sldId="370"/>
            <ac:spMk id="2" creationId="{FA7562CE-3C40-43B4-83BB-31BFE0695BF7}"/>
          </ac:spMkLst>
        </pc:spChg>
        <pc:spChg chg="del">
          <ac:chgData name="Артур Сахаутдинов" userId="3a2316dd76971a5f" providerId="LiveId" clId="{3C8AE379-5410-46DA-9476-59CA2B38E0D8}" dt="2020-05-18T16:03:41.355" v="70"/>
          <ac:spMkLst>
            <pc:docMk/>
            <pc:sldMk cId="3769224071" sldId="370"/>
            <ac:spMk id="3" creationId="{F6A478DE-A922-4A79-AD10-FCB3A6D25ECC}"/>
          </ac:spMkLst>
        </pc:spChg>
        <pc:spChg chg="add del mod">
          <ac:chgData name="Артур Сахаутдинов" userId="3a2316dd76971a5f" providerId="LiveId" clId="{3C8AE379-5410-46DA-9476-59CA2B38E0D8}" dt="2020-05-18T16:03:45.249" v="71" actId="478"/>
          <ac:spMkLst>
            <pc:docMk/>
            <pc:sldMk cId="3769224071" sldId="370"/>
            <ac:spMk id="4" creationId="{C9F2671B-A58D-4701-9D42-3B801B9373B3}"/>
          </ac:spMkLst>
        </pc:spChg>
        <pc:spChg chg="add del mod">
          <ac:chgData name="Артур Сахаутдинов" userId="3a2316dd76971a5f" providerId="LiveId" clId="{3C8AE379-5410-46DA-9476-59CA2B38E0D8}" dt="2020-05-18T16:07:50.424" v="83" actId="931"/>
          <ac:spMkLst>
            <pc:docMk/>
            <pc:sldMk cId="3769224071" sldId="370"/>
            <ac:spMk id="5" creationId="{F53F0EFD-7957-4050-9D51-BE3C038BB401}"/>
          </ac:spMkLst>
        </pc:spChg>
        <pc:spChg chg="add mod">
          <ac:chgData name="Артур Сахаутдинов" userId="3a2316dd76971a5f" providerId="LiveId" clId="{3C8AE379-5410-46DA-9476-59CA2B38E0D8}" dt="2020-05-18T16:06:56.210" v="82" actId="114"/>
          <ac:spMkLst>
            <pc:docMk/>
            <pc:sldMk cId="3769224071" sldId="370"/>
            <ac:spMk id="6" creationId="{F15888ED-1A98-4D74-B8E3-6B331D008965}"/>
          </ac:spMkLst>
        </pc:spChg>
        <pc:picChg chg="add mod">
          <ac:chgData name="Артур Сахаутдинов" userId="3a2316dd76971a5f" providerId="LiveId" clId="{3C8AE379-5410-46DA-9476-59CA2B38E0D8}" dt="2020-05-18T16:07:57.923" v="84" actId="1076"/>
          <ac:picMkLst>
            <pc:docMk/>
            <pc:sldMk cId="3769224071" sldId="370"/>
            <ac:picMk id="8" creationId="{68954EA5-4556-4E39-BE57-7FE114F9FB5A}"/>
          </ac:picMkLst>
        </pc:picChg>
      </pc:sldChg>
      <pc:sldChg chg="addSp delSp modSp new add">
        <pc:chgData name="Артур Сахаутдинов" userId="3a2316dd76971a5f" providerId="LiveId" clId="{3C8AE379-5410-46DA-9476-59CA2B38E0D8}" dt="2020-05-18T17:03:49.167" v="728" actId="1076"/>
        <pc:sldMkLst>
          <pc:docMk/>
          <pc:sldMk cId="454697582" sldId="371"/>
        </pc:sldMkLst>
        <pc:spChg chg="del">
          <ac:chgData name="Артур Сахаутдинов" userId="3a2316dd76971a5f" providerId="LiveId" clId="{3C8AE379-5410-46DA-9476-59CA2B38E0D8}" dt="2020-05-18T16:13:09.201" v="96"/>
          <ac:spMkLst>
            <pc:docMk/>
            <pc:sldMk cId="454697582" sldId="371"/>
            <ac:spMk id="2" creationId="{099525CD-16A7-4E9D-B169-DE6D5C266986}"/>
          </ac:spMkLst>
        </pc:spChg>
        <pc:spChg chg="del">
          <ac:chgData name="Артур Сахаутдинов" userId="3a2316dd76971a5f" providerId="LiveId" clId="{3C8AE379-5410-46DA-9476-59CA2B38E0D8}" dt="2020-05-18T16:13:09.201" v="96"/>
          <ac:spMkLst>
            <pc:docMk/>
            <pc:sldMk cId="454697582" sldId="371"/>
            <ac:spMk id="3" creationId="{16912204-3C60-4193-9A9D-5DBBCCE5EE67}"/>
          </ac:spMkLst>
        </pc:spChg>
        <pc:spChg chg="del">
          <ac:chgData name="Артур Сахаутдинов" userId="3a2316dd76971a5f" providerId="LiveId" clId="{3C8AE379-5410-46DA-9476-59CA2B38E0D8}" dt="2020-05-18T16:13:09.201" v="96"/>
          <ac:spMkLst>
            <pc:docMk/>
            <pc:sldMk cId="454697582" sldId="371"/>
            <ac:spMk id="4" creationId="{519165B2-0F92-459C-8E40-209F20087D4C}"/>
          </ac:spMkLst>
        </pc:spChg>
        <pc:spChg chg="add mod">
          <ac:chgData name="Артур Сахаутдинов" userId="3a2316dd76971a5f" providerId="LiveId" clId="{3C8AE379-5410-46DA-9476-59CA2B38E0D8}" dt="2020-05-18T16:13:30.759" v="100" actId="20577"/>
          <ac:spMkLst>
            <pc:docMk/>
            <pc:sldMk cId="454697582" sldId="371"/>
            <ac:spMk id="5" creationId="{09CFA4A3-DC6A-4703-AC3E-4888EA883A99}"/>
          </ac:spMkLst>
        </pc:spChg>
        <pc:spChg chg="add mod">
          <ac:chgData name="Артур Сахаутдинов" userId="3a2316dd76971a5f" providerId="LiveId" clId="{3C8AE379-5410-46DA-9476-59CA2B38E0D8}" dt="2020-05-18T16:18:13.135" v="301" actId="20577"/>
          <ac:spMkLst>
            <pc:docMk/>
            <pc:sldMk cId="454697582" sldId="371"/>
            <ac:spMk id="6" creationId="{B5368A2F-A15D-4FC4-96AC-52299B40AA96}"/>
          </ac:spMkLst>
        </pc:spChg>
        <pc:spChg chg="add ord">
          <ac:chgData name="Артур Сахаутдинов" userId="3a2316dd76971a5f" providerId="LiveId" clId="{3C8AE379-5410-46DA-9476-59CA2B38E0D8}" dt="2020-05-18T16:21:02.205" v="314" actId="167"/>
          <ac:spMkLst>
            <pc:docMk/>
            <pc:sldMk cId="454697582" sldId="371"/>
            <ac:spMk id="7" creationId="{692E2814-CA8C-4DDC-A9FE-7B60BD0CE12B}"/>
          </ac:spMkLst>
        </pc:spChg>
        <pc:picChg chg="add mod">
          <ac:chgData name="Артур Сахаутдинов" userId="3a2316dd76971a5f" providerId="LiveId" clId="{3C8AE379-5410-46DA-9476-59CA2B38E0D8}" dt="2020-05-18T17:03:49.167" v="728" actId="1076"/>
          <ac:picMkLst>
            <pc:docMk/>
            <pc:sldMk cId="454697582" sldId="371"/>
            <ac:picMk id="9" creationId="{4D352BA5-C6B9-42F8-9281-D564F28F7D1A}"/>
          </ac:picMkLst>
        </pc:picChg>
      </pc:sldChg>
      <pc:sldChg chg="addSp delSp modSp new add">
        <pc:chgData name="Артур Сахаутдинов" userId="3a2316dd76971a5f" providerId="LiveId" clId="{3C8AE379-5410-46DA-9476-59CA2B38E0D8}" dt="2020-05-18T17:00:56.759" v="691" actId="1076"/>
        <pc:sldMkLst>
          <pc:docMk/>
          <pc:sldMk cId="1979839766" sldId="372"/>
        </pc:sldMkLst>
        <pc:spChg chg="del">
          <ac:chgData name="Артур Сахаутдинов" userId="3a2316dd76971a5f" providerId="LiveId" clId="{3C8AE379-5410-46DA-9476-59CA2B38E0D8}" dt="2020-05-18T16:44:04.373" v="542"/>
          <ac:spMkLst>
            <pc:docMk/>
            <pc:sldMk cId="1979839766" sldId="372"/>
            <ac:spMk id="2" creationId="{6256A587-5BB9-4437-9009-B7A980FEE062}"/>
          </ac:spMkLst>
        </pc:spChg>
        <pc:spChg chg="del">
          <ac:chgData name="Артур Сахаутдинов" userId="3a2316dd76971a5f" providerId="LiveId" clId="{3C8AE379-5410-46DA-9476-59CA2B38E0D8}" dt="2020-05-18T16:44:04.373" v="542"/>
          <ac:spMkLst>
            <pc:docMk/>
            <pc:sldMk cId="1979839766" sldId="372"/>
            <ac:spMk id="3" creationId="{CE4414F2-5673-4A13-B33F-9E1077CD064F}"/>
          </ac:spMkLst>
        </pc:spChg>
        <pc:spChg chg="add del mod">
          <ac:chgData name="Артур Сахаутдинов" userId="3a2316dd76971a5f" providerId="LiveId" clId="{3C8AE379-5410-46DA-9476-59CA2B38E0D8}" dt="2020-05-18T16:44:08.841" v="543" actId="478"/>
          <ac:spMkLst>
            <pc:docMk/>
            <pc:sldMk cId="1979839766" sldId="372"/>
            <ac:spMk id="4" creationId="{A233A552-F3B6-4DA0-8BF6-2DA5D77633C6}"/>
          </ac:spMkLst>
        </pc:spChg>
        <pc:spChg chg="add mod">
          <ac:chgData name="Артур Сахаутдинов" userId="3a2316dd76971a5f" providerId="LiveId" clId="{3C8AE379-5410-46DA-9476-59CA2B38E0D8}" dt="2020-05-18T16:45:12.031" v="555" actId="403"/>
          <ac:spMkLst>
            <pc:docMk/>
            <pc:sldMk cId="1979839766" sldId="372"/>
            <ac:spMk id="5" creationId="{5DD5A697-99BF-4EE2-97B8-66C47912EE3E}"/>
          </ac:spMkLst>
        </pc:spChg>
        <pc:spChg chg="add mod">
          <ac:chgData name="Артур Сахаутдинов" userId="3a2316dd76971a5f" providerId="LiveId" clId="{3C8AE379-5410-46DA-9476-59CA2B38E0D8}" dt="2020-05-18T16:45:47.531" v="563" actId="12"/>
          <ac:spMkLst>
            <pc:docMk/>
            <pc:sldMk cId="1979839766" sldId="372"/>
            <ac:spMk id="6" creationId="{DFD30044-88FA-4E91-ACDD-418C04876648}"/>
          </ac:spMkLst>
        </pc:spChg>
        <pc:spChg chg="add mod">
          <ac:chgData name="Артур Сахаутдинов" userId="3a2316dd76971a5f" providerId="LiveId" clId="{3C8AE379-5410-46DA-9476-59CA2B38E0D8}" dt="2020-05-18T16:45:30.088" v="560" actId="113"/>
          <ac:spMkLst>
            <pc:docMk/>
            <pc:sldMk cId="1979839766" sldId="372"/>
            <ac:spMk id="7" creationId="{D15B1609-5F6B-4727-A59B-309349A46770}"/>
          </ac:spMkLst>
        </pc:spChg>
        <pc:spChg chg="add mod">
          <ac:chgData name="Артур Сахаутдинов" userId="3a2316dd76971a5f" providerId="LiveId" clId="{3C8AE379-5410-46DA-9476-59CA2B38E0D8}" dt="2020-05-18T16:46:03.834" v="566" actId="12"/>
          <ac:spMkLst>
            <pc:docMk/>
            <pc:sldMk cId="1979839766" sldId="372"/>
            <ac:spMk id="8" creationId="{61BE2896-5BE9-4FB7-9B3F-E4AA0C82DBEC}"/>
          </ac:spMkLst>
        </pc:spChg>
        <pc:spChg chg="add mod ord">
          <ac:chgData name="Артур Сахаутдинов" userId="3a2316dd76971a5f" providerId="LiveId" clId="{3C8AE379-5410-46DA-9476-59CA2B38E0D8}" dt="2020-05-18T16:46:31.472" v="573" actId="167"/>
          <ac:spMkLst>
            <pc:docMk/>
            <pc:sldMk cId="1979839766" sldId="372"/>
            <ac:spMk id="9" creationId="{DBC4E27C-096C-40F2-9A21-57912671ED86}"/>
          </ac:spMkLst>
        </pc:spChg>
        <pc:spChg chg="add mod ord">
          <ac:chgData name="Артур Сахаутдинов" userId="3a2316dd76971a5f" providerId="LiveId" clId="{3C8AE379-5410-46DA-9476-59CA2B38E0D8}" dt="2020-05-18T16:46:43.169" v="576" actId="167"/>
          <ac:spMkLst>
            <pc:docMk/>
            <pc:sldMk cId="1979839766" sldId="372"/>
            <ac:spMk id="10" creationId="{395BC9AD-C23A-43EA-BF8A-8542A4288F24}"/>
          </ac:spMkLst>
        </pc:spChg>
        <pc:picChg chg="add mod">
          <ac:chgData name="Артур Сахаутдинов" userId="3a2316dd76971a5f" providerId="LiveId" clId="{3C8AE379-5410-46DA-9476-59CA2B38E0D8}" dt="2020-05-18T17:00:56.759" v="691" actId="1076"/>
          <ac:picMkLst>
            <pc:docMk/>
            <pc:sldMk cId="1979839766" sldId="372"/>
            <ac:picMk id="12" creationId="{320C40F6-433C-4239-A88F-0BBC347DBF49}"/>
          </ac:picMkLst>
        </pc:picChg>
      </pc:sldChg>
      <pc:sldChg chg="addSp delSp modSp new add del">
        <pc:chgData name="Артур Сахаутдинов" userId="3a2316dd76971a5f" providerId="LiveId" clId="{3C8AE379-5410-46DA-9476-59CA2B38E0D8}" dt="2020-05-18T16:55:18.501" v="649" actId="2696"/>
        <pc:sldMkLst>
          <pc:docMk/>
          <pc:sldMk cId="3842322541" sldId="373"/>
        </pc:sldMkLst>
        <pc:spChg chg="del">
          <ac:chgData name="Артур Сахаутдинов" userId="3a2316dd76971a5f" providerId="LiveId" clId="{3C8AE379-5410-46DA-9476-59CA2B38E0D8}" dt="2020-05-18T16:54:54.210" v="647"/>
          <ac:spMkLst>
            <pc:docMk/>
            <pc:sldMk cId="3842322541" sldId="373"/>
            <ac:spMk id="2" creationId="{6A24A5D0-9CC6-4A73-A0E0-F7516DC7388B}"/>
          </ac:spMkLst>
        </pc:spChg>
        <pc:spChg chg="del">
          <ac:chgData name="Артур Сахаутдинов" userId="3a2316dd76971a5f" providerId="LiveId" clId="{3C8AE379-5410-46DA-9476-59CA2B38E0D8}" dt="2020-05-18T16:54:54.210" v="647"/>
          <ac:spMkLst>
            <pc:docMk/>
            <pc:sldMk cId="3842322541" sldId="373"/>
            <ac:spMk id="3" creationId="{CCD8DF28-129A-44BA-8A60-A8122D189980}"/>
          </ac:spMkLst>
        </pc:spChg>
        <pc:spChg chg="add mod">
          <ac:chgData name="Артур Сахаутдинов" userId="3a2316dd76971a5f" providerId="LiveId" clId="{3C8AE379-5410-46DA-9476-59CA2B38E0D8}" dt="2020-05-18T16:54:54.210" v="647"/>
          <ac:spMkLst>
            <pc:docMk/>
            <pc:sldMk cId="3842322541" sldId="373"/>
            <ac:spMk id="4" creationId="{FB5885A1-B186-4644-BD2C-7925CAC73779}"/>
          </ac:spMkLst>
        </pc:spChg>
        <pc:spChg chg="add mod">
          <ac:chgData name="Артур Сахаутдинов" userId="3a2316dd76971a5f" providerId="LiveId" clId="{3C8AE379-5410-46DA-9476-59CA2B38E0D8}" dt="2020-05-18T16:54:54.210" v="647"/>
          <ac:spMkLst>
            <pc:docMk/>
            <pc:sldMk cId="3842322541" sldId="373"/>
            <ac:spMk id="5" creationId="{AA2EBBA1-ACEC-44AF-BFB0-23566255E808}"/>
          </ac:spMkLst>
        </pc:spChg>
        <pc:spChg chg="add mod">
          <ac:chgData name="Артур Сахаутдинов" userId="3a2316dd76971a5f" providerId="LiveId" clId="{3C8AE379-5410-46DA-9476-59CA2B38E0D8}" dt="2020-05-18T16:54:54.210" v="647"/>
          <ac:spMkLst>
            <pc:docMk/>
            <pc:sldMk cId="3842322541" sldId="373"/>
            <ac:spMk id="6" creationId="{BA2BABD5-187C-4F03-A5EF-45485F9A674A}"/>
          </ac:spMkLst>
        </pc:spChg>
        <pc:spChg chg="add mod">
          <ac:chgData name="Артур Сахаутдинов" userId="3a2316dd76971a5f" providerId="LiveId" clId="{3C8AE379-5410-46DA-9476-59CA2B38E0D8}" dt="2020-05-18T16:54:54.210" v="647"/>
          <ac:spMkLst>
            <pc:docMk/>
            <pc:sldMk cId="3842322541" sldId="373"/>
            <ac:spMk id="7" creationId="{3A382A0F-6689-4FC3-850F-F0999CD4EB23}"/>
          </ac:spMkLst>
        </pc:spChg>
        <pc:spChg chg="add mod">
          <ac:chgData name="Артур Сахаутдинов" userId="3a2316dd76971a5f" providerId="LiveId" clId="{3C8AE379-5410-46DA-9476-59CA2B38E0D8}" dt="2020-05-18T16:54:54.210" v="647"/>
          <ac:spMkLst>
            <pc:docMk/>
            <pc:sldMk cId="3842322541" sldId="373"/>
            <ac:spMk id="8" creationId="{1D1BEF44-874A-4D49-BFD7-1151249449FF}"/>
          </ac:spMkLst>
        </pc:spChg>
      </pc:sldChg>
      <pc:sldChg chg="addSp delSp modSp add">
        <pc:chgData name="Артур Сахаутдинов" userId="3a2316dd76971a5f" providerId="LiveId" clId="{3C8AE379-5410-46DA-9476-59CA2B38E0D8}" dt="2020-05-18T18:08:58.186" v="754" actId="20577"/>
        <pc:sldMkLst>
          <pc:docMk/>
          <pc:sldMk cId="3492689385" sldId="374"/>
        </pc:sldMkLst>
        <pc:spChg chg="add del mod">
          <ac:chgData name="Артур Сахаутдинов" userId="3a2316dd76971a5f" providerId="LiveId" clId="{3C8AE379-5410-46DA-9476-59CA2B38E0D8}" dt="2020-05-18T16:56:15.767" v="656" actId="478"/>
          <ac:spMkLst>
            <pc:docMk/>
            <pc:sldMk cId="3492689385" sldId="374"/>
            <ac:spMk id="3" creationId="{1507EA68-13F0-4577-8492-532EB2B2EDB8}"/>
          </ac:spMkLst>
        </pc:spChg>
        <pc:spChg chg="mod">
          <ac:chgData name="Артур Сахаутдинов" userId="3a2316dd76971a5f" providerId="LiveId" clId="{3C8AE379-5410-46DA-9476-59CA2B38E0D8}" dt="2020-05-18T16:57:22.076" v="662" actId="1076"/>
          <ac:spMkLst>
            <pc:docMk/>
            <pc:sldMk cId="3492689385" sldId="374"/>
            <ac:spMk id="5" creationId="{5DD5A697-99BF-4EE2-97B8-66C47912EE3E}"/>
          </ac:spMkLst>
        </pc:spChg>
        <pc:spChg chg="del">
          <ac:chgData name="Артур Сахаутдинов" userId="3a2316dd76971a5f" providerId="LiveId" clId="{3C8AE379-5410-46DA-9476-59CA2B38E0D8}" dt="2020-05-18T16:56:10.434" v="655" actId="478"/>
          <ac:spMkLst>
            <pc:docMk/>
            <pc:sldMk cId="3492689385" sldId="374"/>
            <ac:spMk id="6" creationId="{DFD30044-88FA-4E91-ACDD-418C04876648}"/>
          </ac:spMkLst>
        </pc:spChg>
        <pc:spChg chg="mod">
          <ac:chgData name="Артур Сахаутдинов" userId="3a2316dd76971a5f" providerId="LiveId" clId="{3C8AE379-5410-46DA-9476-59CA2B38E0D8}" dt="2020-05-18T18:08:58.186" v="754" actId="20577"/>
          <ac:spMkLst>
            <pc:docMk/>
            <pc:sldMk cId="3492689385" sldId="374"/>
            <ac:spMk id="7" creationId="{D15B1609-5F6B-4727-A59B-309349A46770}"/>
          </ac:spMkLst>
        </pc:spChg>
        <pc:spChg chg="del">
          <ac:chgData name="Артур Сахаутдинов" userId="3a2316dd76971a5f" providerId="LiveId" clId="{3C8AE379-5410-46DA-9476-59CA2B38E0D8}" dt="2020-05-18T16:58:40.824" v="671" actId="478"/>
          <ac:spMkLst>
            <pc:docMk/>
            <pc:sldMk cId="3492689385" sldId="374"/>
            <ac:spMk id="8" creationId="{61BE2896-5BE9-4FB7-9B3F-E4AA0C82DBEC}"/>
          </ac:spMkLst>
        </pc:spChg>
        <pc:spChg chg="mod">
          <ac:chgData name="Артур Сахаутдинов" userId="3a2316dd76971a5f" providerId="LiveId" clId="{3C8AE379-5410-46DA-9476-59CA2B38E0D8}" dt="2020-05-18T16:55:55.975" v="653" actId="14100"/>
          <ac:spMkLst>
            <pc:docMk/>
            <pc:sldMk cId="3492689385" sldId="374"/>
            <ac:spMk id="9" creationId="{DBC4E27C-096C-40F2-9A21-57912671ED86}"/>
          </ac:spMkLst>
        </pc:spChg>
        <pc:spChg chg="add del mod">
          <ac:chgData name="Артур Сахаутдинов" userId="3a2316dd76971a5f" providerId="LiveId" clId="{3C8AE379-5410-46DA-9476-59CA2B38E0D8}" dt="2020-05-18T16:58:47.916" v="672" actId="478"/>
          <ac:spMkLst>
            <pc:docMk/>
            <pc:sldMk cId="3492689385" sldId="374"/>
            <ac:spMk id="12" creationId="{42093EED-451C-441D-8AB3-829E35E847FB}"/>
          </ac:spMkLst>
        </pc:spChg>
        <pc:picChg chg="add mod">
          <ac:chgData name="Артур Сахаутдинов" userId="3a2316dd76971a5f" providerId="LiveId" clId="{3C8AE379-5410-46DA-9476-59CA2B38E0D8}" dt="2020-05-18T16:56:27.659" v="658" actId="1076"/>
          <ac:picMkLst>
            <pc:docMk/>
            <pc:sldMk cId="3492689385" sldId="374"/>
            <ac:picMk id="11" creationId="{3E6E2155-EC08-45FE-9B8F-7C75401577C2}"/>
          </ac:picMkLst>
        </pc:picChg>
        <pc:picChg chg="add mod">
          <ac:chgData name="Артур Сахаутдинов" userId="3a2316dd76971a5f" providerId="LiveId" clId="{3C8AE379-5410-46DA-9476-59CA2B38E0D8}" dt="2020-05-18T16:58:56.883" v="675" actId="1076"/>
          <ac:picMkLst>
            <pc:docMk/>
            <pc:sldMk cId="3492689385" sldId="374"/>
            <ac:picMk id="13" creationId="{2A5DD803-A7FA-4087-AAAA-CA3BDB603E3E}"/>
          </ac:picMkLst>
        </pc:picChg>
      </pc:sldChg>
      <pc:sldChg chg="addSp delSp modSp new add">
        <pc:chgData name="Артур Сахаутдинов" userId="3a2316dd76971a5f" providerId="LiveId" clId="{3C8AE379-5410-46DA-9476-59CA2B38E0D8}" dt="2020-05-18T17:04:01.014" v="730" actId="1076"/>
        <pc:sldMkLst>
          <pc:docMk/>
          <pc:sldMk cId="3348267801" sldId="375"/>
        </pc:sldMkLst>
        <pc:spChg chg="del">
          <ac:chgData name="Артур Сахаутдинов" userId="3a2316dd76971a5f" providerId="LiveId" clId="{3C8AE379-5410-46DA-9476-59CA2B38E0D8}" dt="2020-05-18T17:00:07.793" v="684"/>
          <ac:spMkLst>
            <pc:docMk/>
            <pc:sldMk cId="3348267801" sldId="375"/>
            <ac:spMk id="2" creationId="{91CB9CFC-F5DD-451B-9B6A-B214E04D27F1}"/>
          </ac:spMkLst>
        </pc:spChg>
        <pc:spChg chg="del">
          <ac:chgData name="Артур Сахаутдинов" userId="3a2316dd76971a5f" providerId="LiveId" clId="{3C8AE379-5410-46DA-9476-59CA2B38E0D8}" dt="2020-05-18T17:00:07.793" v="684"/>
          <ac:spMkLst>
            <pc:docMk/>
            <pc:sldMk cId="3348267801" sldId="375"/>
            <ac:spMk id="3" creationId="{12D6D35F-D353-427C-9714-D064752EE988}"/>
          </ac:spMkLst>
        </pc:spChg>
        <pc:spChg chg="add mod">
          <ac:chgData name="Артур Сахаутдинов" userId="3a2316dd76971a5f" providerId="LiveId" clId="{3C8AE379-5410-46DA-9476-59CA2B38E0D8}" dt="2020-05-18T17:03:24.166" v="724" actId="403"/>
          <ac:spMkLst>
            <pc:docMk/>
            <pc:sldMk cId="3348267801" sldId="375"/>
            <ac:spMk id="4" creationId="{A0FEACFE-7F30-4209-8364-673BFCB89316}"/>
          </ac:spMkLst>
        </pc:spChg>
        <pc:spChg chg="add mod">
          <ac:chgData name="Артур Сахаутдинов" userId="3a2316dd76971a5f" providerId="LiveId" clId="{3C8AE379-5410-46DA-9476-59CA2B38E0D8}" dt="2020-05-18T17:03:21.058" v="723" actId="403"/>
          <ac:spMkLst>
            <pc:docMk/>
            <pc:sldMk cId="3348267801" sldId="375"/>
            <ac:spMk id="5" creationId="{0A88D6AA-1A0A-4033-BCC1-A2B79E3E7B9B}"/>
          </ac:spMkLst>
        </pc:spChg>
        <pc:picChg chg="add">
          <ac:chgData name="Артур Сахаутдинов" userId="3a2316dd76971a5f" providerId="LiveId" clId="{3C8AE379-5410-46DA-9476-59CA2B38E0D8}" dt="2020-05-18T17:00:09.144" v="685"/>
          <ac:picMkLst>
            <pc:docMk/>
            <pc:sldMk cId="3348267801" sldId="375"/>
            <ac:picMk id="6" creationId="{2D299589-3310-4D55-87FF-DDA2EFBC2558}"/>
          </ac:picMkLst>
        </pc:picChg>
        <pc:picChg chg="add mod">
          <ac:chgData name="Артур Сахаутдинов" userId="3a2316dd76971a5f" providerId="LiveId" clId="{3C8AE379-5410-46DA-9476-59CA2B38E0D8}" dt="2020-05-18T17:04:01.014" v="730" actId="1076"/>
          <ac:picMkLst>
            <pc:docMk/>
            <pc:sldMk cId="3348267801" sldId="375"/>
            <ac:picMk id="8" creationId="{B177E0FF-9877-41D6-972E-D76BEBA98207}"/>
          </ac:picMkLst>
        </pc:picChg>
      </pc:sldChg>
      <pc:sldChg chg="addSp delSp modSp new add ord">
        <pc:chgData name="Артур Сахаутдинов" userId="3a2316dd76971a5f" providerId="LiveId" clId="{3C8AE379-5410-46DA-9476-59CA2B38E0D8}" dt="2020-05-18T18:10:32.306" v="776" actId="27636"/>
        <pc:sldMkLst>
          <pc:docMk/>
          <pc:sldMk cId="1121447528" sldId="376"/>
        </pc:sldMkLst>
        <pc:spChg chg="del">
          <ac:chgData name="Артур Сахаутдинов" userId="3a2316dd76971a5f" providerId="LiveId" clId="{3C8AE379-5410-46DA-9476-59CA2B38E0D8}" dt="2020-05-18T18:07:36.422" v="734"/>
          <ac:spMkLst>
            <pc:docMk/>
            <pc:sldMk cId="1121447528" sldId="376"/>
            <ac:spMk id="2" creationId="{47EB11E7-A730-4A63-B214-541F6ED5A2E2}"/>
          </ac:spMkLst>
        </pc:spChg>
        <pc:spChg chg="del">
          <ac:chgData name="Артур Сахаутдинов" userId="3a2316dd76971a5f" providerId="LiveId" clId="{3C8AE379-5410-46DA-9476-59CA2B38E0D8}" dt="2020-05-18T18:07:36.422" v="734"/>
          <ac:spMkLst>
            <pc:docMk/>
            <pc:sldMk cId="1121447528" sldId="376"/>
            <ac:spMk id="3" creationId="{31C9FB37-4287-4E07-BE98-88C7AA359FE3}"/>
          </ac:spMkLst>
        </pc:spChg>
        <pc:spChg chg="del">
          <ac:chgData name="Артур Сахаутдинов" userId="3a2316dd76971a5f" providerId="LiveId" clId="{3C8AE379-5410-46DA-9476-59CA2B38E0D8}" dt="2020-05-18T18:07:36.422" v="734"/>
          <ac:spMkLst>
            <pc:docMk/>
            <pc:sldMk cId="1121447528" sldId="376"/>
            <ac:spMk id="4" creationId="{46E4057B-17F8-4C41-B3B8-F8FAEE82ACC6}"/>
          </ac:spMkLst>
        </pc:spChg>
        <pc:spChg chg="del">
          <ac:chgData name="Артур Сахаутдинов" userId="3a2316dd76971a5f" providerId="LiveId" clId="{3C8AE379-5410-46DA-9476-59CA2B38E0D8}" dt="2020-05-18T18:07:36.422" v="734"/>
          <ac:spMkLst>
            <pc:docMk/>
            <pc:sldMk cId="1121447528" sldId="376"/>
            <ac:spMk id="5" creationId="{49ED16FD-2A88-4757-B9D1-1E3C9E2F2468}"/>
          </ac:spMkLst>
        </pc:spChg>
        <pc:spChg chg="del">
          <ac:chgData name="Артур Сахаутдинов" userId="3a2316dd76971a5f" providerId="LiveId" clId="{3C8AE379-5410-46DA-9476-59CA2B38E0D8}" dt="2020-05-18T18:07:36.422" v="734"/>
          <ac:spMkLst>
            <pc:docMk/>
            <pc:sldMk cId="1121447528" sldId="376"/>
            <ac:spMk id="6" creationId="{34B33306-F578-4063-A6D1-990A5F4E6948}"/>
          </ac:spMkLst>
        </pc:spChg>
        <pc:spChg chg="add del mod">
          <ac:chgData name="Артур Сахаутдинов" userId="3a2316dd76971a5f" providerId="LiveId" clId="{3C8AE379-5410-46DA-9476-59CA2B38E0D8}" dt="2020-05-18T18:08:27.947" v="737"/>
          <ac:spMkLst>
            <pc:docMk/>
            <pc:sldMk cId="1121447528" sldId="376"/>
            <ac:spMk id="7" creationId="{64DD1196-5031-4127-9E83-04B66683890E}"/>
          </ac:spMkLst>
        </pc:spChg>
        <pc:spChg chg="add mod">
          <ac:chgData name="Артур Сахаутдинов" userId="3a2316dd76971a5f" providerId="LiveId" clId="{3C8AE379-5410-46DA-9476-59CA2B38E0D8}" dt="2020-05-18T18:10:32.306" v="776" actId="27636"/>
          <ac:spMkLst>
            <pc:docMk/>
            <pc:sldMk cId="1121447528" sldId="376"/>
            <ac:spMk id="8" creationId="{79819DD4-6A79-494B-943B-EB4869679238}"/>
          </ac:spMkLst>
        </pc:spChg>
        <pc:spChg chg="add mod">
          <ac:chgData name="Артур Сахаутдинов" userId="3a2316dd76971a5f" providerId="LiveId" clId="{3C8AE379-5410-46DA-9476-59CA2B38E0D8}" dt="2020-05-18T18:09:27.391" v="757" actId="20577"/>
          <ac:spMkLst>
            <pc:docMk/>
            <pc:sldMk cId="1121447528" sldId="376"/>
            <ac:spMk id="9" creationId="{70B6C79C-5E54-4826-8402-2214A715571F}"/>
          </ac:spMkLst>
        </pc:spChg>
        <pc:spChg chg="add mod">
          <ac:chgData name="Артур Сахаутдинов" userId="3a2316dd76971a5f" providerId="LiveId" clId="{3C8AE379-5410-46DA-9476-59CA2B38E0D8}" dt="2020-05-18T18:09:56.963" v="769" actId="20577"/>
          <ac:spMkLst>
            <pc:docMk/>
            <pc:sldMk cId="1121447528" sldId="376"/>
            <ac:spMk id="10" creationId="{A5303CB7-BE84-4708-8A18-A33F91CF37E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ntiplagiat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19" y="2146368"/>
            <a:ext cx="8204448" cy="1470025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Обзор литературы по медицине.</a:t>
            </a:r>
            <a:br>
              <a:rPr lang="ru-RU" sz="32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Как его правильно написать?</a:t>
            </a:r>
            <a:endParaRPr lang="en-US" sz="3200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1395" y="200211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charset="0"/>
                <a:cs typeface="Arial" charset="0"/>
              </a:rPr>
              <a:t>ФГБОУ ВО БГМУ МИНЗДРАВА РОССИИ</a:t>
            </a:r>
            <a:br>
              <a:rPr lang="ru-RU" b="1" dirty="0">
                <a:latin typeface="Arial" charset="0"/>
                <a:cs typeface="Arial" charset="0"/>
              </a:rPr>
            </a:br>
            <a:r>
              <a:rPr lang="ru-RU" b="1" dirty="0">
                <a:latin typeface="Arial" charset="0"/>
                <a:cs typeface="Arial" charset="0"/>
              </a:rPr>
              <a:t>ИНСТИТУТ ДОПОЛНИТЕЛЬНОГО</a:t>
            </a:r>
            <a:br>
              <a:rPr lang="ru-RU" b="1" dirty="0">
                <a:latin typeface="Arial" charset="0"/>
                <a:cs typeface="Arial" charset="0"/>
              </a:rPr>
            </a:br>
            <a:r>
              <a:rPr lang="ru-RU" b="1" dirty="0">
                <a:latin typeface="Arial" charset="0"/>
                <a:cs typeface="Arial" charset="0"/>
              </a:rPr>
              <a:t>ПРОФЕССИОНАЛЬНОГО ОБРАЗОВАНИЯ</a:t>
            </a:r>
            <a:br>
              <a:rPr lang="ru-RU" b="1" dirty="0">
                <a:latin typeface="Arial" charset="0"/>
                <a:cs typeface="Arial" charset="0"/>
              </a:rPr>
            </a:br>
            <a:r>
              <a:rPr lang="ru-RU" b="1" dirty="0">
                <a:latin typeface="Arial" charset="0"/>
                <a:cs typeface="Arial" charset="0"/>
              </a:rPr>
              <a:t/>
            </a:r>
            <a:br>
              <a:rPr lang="ru-RU" b="1" dirty="0">
                <a:latin typeface="Arial" charset="0"/>
                <a:cs typeface="Arial" charset="0"/>
              </a:rPr>
            </a:br>
            <a:r>
              <a:rPr lang="ru-RU" b="1" dirty="0">
                <a:latin typeface="Arial" charset="0"/>
                <a:cs typeface="Arial" charset="0"/>
              </a:rPr>
              <a:t>КАФЕДРА ПОЛИКЛИНИЧЕСКОЙ</a:t>
            </a:r>
            <a:br>
              <a:rPr lang="ru-RU" b="1" dirty="0">
                <a:latin typeface="Arial" charset="0"/>
                <a:cs typeface="Arial" charset="0"/>
              </a:rPr>
            </a:br>
            <a:r>
              <a:rPr lang="ru-RU" b="1" dirty="0">
                <a:latin typeface="Arial" charset="0"/>
                <a:cs typeface="Arial" charset="0"/>
              </a:rPr>
              <a:t>ТЕРАПИИ С КУРСОМ ИДПО</a:t>
            </a:r>
            <a:endParaRPr lang="ru-RU" b="1" dirty="0">
              <a:solidFill>
                <a:srgbClr val="00206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DBC30DD-1030-4702-AE4B-D78C62AF4B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116632"/>
            <a:ext cx="1916835" cy="192148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FA31922-1C68-424C-BE72-236566CFF068}"/>
              </a:ext>
            </a:extLst>
          </p:cNvPr>
          <p:cNvSpPr/>
          <p:nvPr/>
        </p:nvSpPr>
        <p:spPr>
          <a:xfrm>
            <a:off x="2843808" y="4365104"/>
            <a:ext cx="6156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Составители:</a:t>
            </a:r>
          </a:p>
          <a:p>
            <a:pPr algn="r"/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д.м.н., профессор,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Сахаутдинова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Г.М.</a:t>
            </a:r>
            <a:endParaRPr lang="ru-RU" altLang="ru-RU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д.м.н., профессор, зав. каф. </a:t>
            </a:r>
            <a:r>
              <a:rPr lang="ru-RU" altLang="ru-RU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Волевач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Л.В.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F19487D-DE85-4ECF-8553-3EEF392CEA4D}"/>
              </a:ext>
            </a:extLst>
          </p:cNvPr>
          <p:cNvSpPr/>
          <p:nvPr/>
        </p:nvSpPr>
        <p:spPr>
          <a:xfrm>
            <a:off x="3623479" y="6378092"/>
            <a:ext cx="1460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УФА - 2020 </a:t>
            </a:r>
            <a:endParaRPr lang="ru-RU" altLang="ru-RU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CC44C10-554D-4C01-A7AD-299F9BF29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45992"/>
            <a:ext cx="3656811" cy="261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86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7044D78F-1338-40CE-9CD7-10155387C0AE}"/>
              </a:ext>
            </a:extLst>
          </p:cNvPr>
          <p:cNvSpPr/>
          <p:nvPr/>
        </p:nvSpPr>
        <p:spPr>
          <a:xfrm>
            <a:off x="1043608" y="53685"/>
            <a:ext cx="7200800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102" y="351341"/>
            <a:ext cx="7643812" cy="5476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dirty="0"/>
              <a:t>З</a:t>
            </a:r>
            <a:r>
              <a:rPr lang="ru-RU" sz="3200" dirty="0"/>
              <a:t>ачем нужен план обзора литературы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63" y="1196752"/>
            <a:ext cx="8855769" cy="5449888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ru-RU" altLang="en-US" sz="2000" dirty="0">
                <a:effectLst/>
              </a:rPr>
              <a:t>План позволяет продемонстрировать научному руководителю, что работа над обзором начата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endParaRPr lang="ru-RU" altLang="en-US" sz="800" dirty="0">
              <a:effectLst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ru-RU" altLang="en-US" sz="2000" dirty="0">
                <a:effectLst/>
              </a:rPr>
              <a:t>Обзор на одну и ту же тему можно писать по разным схемам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endParaRPr lang="ru-RU" altLang="en-US" sz="800" dirty="0">
              <a:effectLst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ru-RU" altLang="en-US" sz="2000" dirty="0">
                <a:effectLst/>
              </a:rPr>
              <a:t>В рамках одной и той же схемы можно по-разному расставлять акценты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endParaRPr lang="ru-RU" altLang="en-US" sz="800" dirty="0">
              <a:effectLst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ru-RU" altLang="en-US" sz="2000" dirty="0">
                <a:effectLst/>
              </a:rPr>
              <a:t>У научного руководителя может быть свое видение плана обзора. В конечном итоге именно на него нужно будет ориентироваться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endParaRPr lang="ru-RU" altLang="en-US" sz="800" dirty="0">
              <a:effectLst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ru-RU" altLang="en-US" sz="2000" dirty="0">
                <a:effectLst/>
              </a:rPr>
              <a:t>Тщательное планирование обзора позволяет включить в обзор наиболее полную и актуальную литературу по теме</a:t>
            </a:r>
          </a:p>
          <a:p>
            <a:pPr eaLnBrk="1" hangingPunct="1">
              <a:lnSpc>
                <a:spcPct val="80000"/>
              </a:lnSpc>
              <a:buFont typeface="+mj-lt"/>
              <a:buAutoNum type="arabicPeriod"/>
            </a:pPr>
            <a:endParaRPr lang="ru-RU" altLang="en-US" sz="800" dirty="0">
              <a:effectLst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ru-RU" altLang="en-US" sz="2000" dirty="0">
                <a:effectLst/>
              </a:rPr>
              <a:t>Согласование плана с научным руководителем позволяет: 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</a:pPr>
            <a:endParaRPr lang="ru-RU" altLang="en-US" sz="2000" dirty="0">
              <a:effectLst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ru-RU" altLang="en-US" sz="1600" i="1" dirty="0">
                <a:effectLst/>
              </a:rPr>
              <a:t>минимизировать объем исправлений со стороны научного руководителя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ru-RU" altLang="en-US" sz="1600" i="1" dirty="0">
                <a:effectLst/>
              </a:rPr>
              <a:t>минимизировать вероятность появления большого объема исправлений, далеко выходящих за пределы плана обзора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ru-RU" altLang="en-US" sz="1600" i="1" dirty="0">
                <a:effectLst/>
              </a:rPr>
              <a:t>минимизировать изменение плана обзора после его утверждения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ru-RU" altLang="en-US" sz="1600" i="1" dirty="0">
                <a:effectLst/>
              </a:rPr>
              <a:t>минимизировать вероятность отвержения обзора научным руководителем</a:t>
            </a:r>
          </a:p>
        </p:txBody>
      </p:sp>
    </p:spTree>
    <p:extLst>
      <p:ext uri="{BB962C8B-B14F-4D97-AF65-F5344CB8AC3E}">
        <p14:creationId xmlns:p14="http://schemas.microsoft.com/office/powerpoint/2010/main" xmlns="" val="570837017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22761DB4-D1AF-4F65-B516-F6CAA4F9330E}"/>
              </a:ext>
            </a:extLst>
          </p:cNvPr>
          <p:cNvSpPr/>
          <p:nvPr/>
        </p:nvSpPr>
        <p:spPr>
          <a:xfrm>
            <a:off x="1043608" y="87187"/>
            <a:ext cx="7272808" cy="7647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46027" y="-41650"/>
            <a:ext cx="8244408" cy="8572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dirty="0"/>
              <a:t>Что такое план обзора?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80728"/>
            <a:ext cx="9144000" cy="583264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ru-RU" altLang="en-US" sz="2800" b="1" dirty="0">
                <a:effectLst/>
              </a:rPr>
              <a:t>Хороший план обзора</a:t>
            </a:r>
            <a:r>
              <a:rPr lang="ru-RU" altLang="en-US" sz="2400" dirty="0">
                <a:effectLst/>
              </a:rPr>
              <a:t>:</a:t>
            </a:r>
          </a:p>
          <a:p>
            <a:r>
              <a:rPr lang="ru-RU" altLang="en-US" sz="2000" dirty="0">
                <a:effectLst/>
              </a:rPr>
              <a:t>отражает актуальность исследования и несет в себе идею</a:t>
            </a:r>
          </a:p>
          <a:p>
            <a:r>
              <a:rPr lang="ru-RU" altLang="en-US" sz="2000" dirty="0">
                <a:effectLst/>
              </a:rPr>
              <a:t>как правило, его структура соответствует задачам исследования</a:t>
            </a:r>
          </a:p>
          <a:p>
            <a:r>
              <a:rPr lang="ru-RU" altLang="en-US" sz="2000" dirty="0">
                <a:effectLst/>
              </a:rPr>
              <a:t>основан на реально имеющейся литературе</a:t>
            </a:r>
          </a:p>
          <a:p>
            <a:r>
              <a:rPr lang="ru-RU" altLang="en-US" sz="2000" dirty="0">
                <a:effectLst/>
              </a:rPr>
              <a:t>хорошо структурирован</a:t>
            </a:r>
          </a:p>
          <a:p>
            <a:r>
              <a:rPr lang="ru-RU" altLang="en-US" sz="2000" dirty="0">
                <a:effectLst/>
              </a:rPr>
              <a:t>содержит конкретику (развернут)</a:t>
            </a:r>
          </a:p>
          <a:p>
            <a:r>
              <a:rPr lang="ru-RU" altLang="en-US" sz="2000" dirty="0">
                <a:effectLst/>
              </a:rPr>
              <a:t>не содержит двусмысленностей</a:t>
            </a:r>
          </a:p>
          <a:p>
            <a:r>
              <a:rPr lang="ru-RU" altLang="en-US" sz="2000" dirty="0">
                <a:effectLst/>
              </a:rPr>
              <a:t>не перегружен излишней детализацией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altLang="en-US" sz="3000" b="1" dirty="0">
                <a:effectLst/>
              </a:rPr>
              <a:t>И еще:</a:t>
            </a:r>
          </a:p>
          <a:p>
            <a:r>
              <a:rPr lang="ru-RU" altLang="en-US" sz="1900" dirty="0">
                <a:effectLst/>
              </a:rPr>
              <a:t>недопустимо включать в план заведомо невыполнимые пункты</a:t>
            </a:r>
          </a:p>
          <a:p>
            <a:r>
              <a:rPr lang="ru-RU" altLang="en-US" sz="1900" dirty="0">
                <a:effectLst/>
              </a:rPr>
              <a:t>иногда полезно указать объем каждого пункта</a:t>
            </a:r>
          </a:p>
          <a:p>
            <a:r>
              <a:rPr lang="ru-RU" altLang="en-US" sz="1900" dirty="0">
                <a:effectLst/>
              </a:rPr>
              <a:t>если Вы сомневаетесь в необходимости включения в план каких-либо пунктов или в объеме, в котором необходимо расписывать разделы – выделите их и обсудите этот вопрос с научным руководителем</a:t>
            </a:r>
          </a:p>
          <a:p>
            <a:r>
              <a:rPr lang="ru-RU" altLang="en-US" sz="1900" dirty="0">
                <a:effectLst/>
              </a:rPr>
              <a:t>если какие-либо пункты, которые логически должны быть в обзоре, невыполнимы, это нужно донести до научного руководителя, чтобы узнать его реакцию</a:t>
            </a:r>
            <a:endParaRPr lang="ru-RU" altLang="en-US" sz="13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16036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33F8CB-FB67-4CDC-83C6-733ADF09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Техника написания обзора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2CF836-2F0E-4A39-BA7A-E4B247722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4326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450"/>
              </a:spcBef>
              <a:spcAft>
                <a:spcPts val="1500"/>
              </a:spcAft>
              <a:buNone/>
            </a:pPr>
            <a:r>
              <a:rPr lang="ru-RU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Шаг № 4 – критический анализ. Беря в работу труды предшественников, к ним необходимо подходить критически. При разборе стоит указать на непроработанные места и незатронутые вопросы в работах. Также стоит указать причины того, почему те или иные стороны проблемы остались без внимания (среди возможных причин – отсутствие необходимых технологий).</a:t>
            </a:r>
            <a:endParaRPr lang="ru-RU" sz="2400" dirty="0"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663C35D1-23AB-4936-A3B6-3B08D1BBCC39}"/>
              </a:ext>
            </a:extLst>
          </p:cNvPr>
          <p:cNvSpPr/>
          <p:nvPr/>
        </p:nvSpPr>
        <p:spPr>
          <a:xfrm>
            <a:off x="1051992" y="377480"/>
            <a:ext cx="7200800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6278557-8BE7-4471-B01A-82A5975AAC0B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>
                <a:solidFill>
                  <a:prstClr val="black"/>
                </a:solidFill>
              </a:rPr>
              <a:t>Техника  написания обзора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564198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67169E-AD6D-4AE0-A3F1-864CC75F8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Техника написания обзора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A71B92-D245-4805-8B48-A83E9E60F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92" y="26369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ea typeface="Calibri" panose="020F0502020204030204" pitchFamily="34" charset="0"/>
              </a:rPr>
              <a:t>Шаг № 5 – краткое описание задач. Как видно из названия действия, необходимо тезисно описать задачи, которые ставились исследователями, прогресс в их реализации. Прежде чем излагать свое видение вопроса, необходимо понять причины продолжения исследования</a:t>
            </a:r>
            <a:endParaRPr lang="ru-RU" sz="2800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1DAC6802-6C56-4FEF-9090-C918B60CBF7D}"/>
              </a:ext>
            </a:extLst>
          </p:cNvPr>
          <p:cNvSpPr/>
          <p:nvPr/>
        </p:nvSpPr>
        <p:spPr>
          <a:xfrm>
            <a:off x="1051992" y="377480"/>
            <a:ext cx="7200800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9EA6CB9B-997D-41D9-9BBA-81D81A588762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>
                <a:solidFill>
                  <a:prstClr val="black"/>
                </a:solidFill>
              </a:rPr>
              <a:t>Техника  написания обзора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4238123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CC1735-276B-460C-9EDE-C140AE02D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Техника написания обзора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9F9F9F-2DB1-47EB-A7C6-F349D4FE4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92" y="29969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ea typeface="Calibri" panose="020F0502020204030204" pitchFamily="34" charset="0"/>
              </a:rPr>
              <a:t>Шаг № 6– постоянная работа. Чтобы облегчить дальнейшие правки и дополнения на финальном этапе, лучше всего будет писать литературный обзор в течение всего периода работы над  научно – исследовательской работой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24C45CB6-41DB-4A1B-85BF-DF37C45F5BBC}"/>
              </a:ext>
            </a:extLst>
          </p:cNvPr>
          <p:cNvSpPr/>
          <p:nvPr/>
        </p:nvSpPr>
        <p:spPr>
          <a:xfrm>
            <a:off x="1051992" y="377480"/>
            <a:ext cx="7200800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с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43737B5F-BC8E-49B6-A6DC-79D40F654354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prstClr val="black"/>
                </a:solidFill>
              </a:rPr>
              <a:t>Техника  написания обзора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14858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96AEBB69-582F-47AF-A0FA-31B55F8ABEA5}"/>
              </a:ext>
            </a:extLst>
          </p:cNvPr>
          <p:cNvSpPr/>
          <p:nvPr/>
        </p:nvSpPr>
        <p:spPr>
          <a:xfrm>
            <a:off x="1051992" y="377480"/>
            <a:ext cx="7200800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с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233397-190A-411A-8C6E-B05202845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Структура литературного обзора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9DBDCEE-D659-4E6B-87E4-A235078DD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Начните с уверенного вступления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Организуйте основную часть обзора</a:t>
            </a:r>
          </a:p>
          <a:p>
            <a:pPr lvl="0"/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Сделайте ясный вывод</a:t>
            </a:r>
          </a:p>
          <a:p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Используйте очевидные доказательства</a:t>
            </a:r>
          </a:p>
          <a:p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Пишите собственными словами</a:t>
            </a:r>
          </a:p>
          <a:p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Проверьте на логичность повествования и переходов между абзацами. </a:t>
            </a:r>
          </a:p>
          <a:p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350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A78D873D-CBA6-4863-BF88-D9DCEC667A7B}"/>
              </a:ext>
            </a:extLst>
          </p:cNvPr>
          <p:cNvSpPr/>
          <p:nvPr/>
        </p:nvSpPr>
        <p:spPr>
          <a:xfrm>
            <a:off x="971600" y="108359"/>
            <a:ext cx="7200800" cy="87492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с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6656"/>
          </a:xfrm>
        </p:spPr>
        <p:txBody>
          <a:bodyPr>
            <a:normAutofit/>
          </a:bodyPr>
          <a:lstStyle/>
          <a:p>
            <a:r>
              <a:rPr lang="ru-RU" sz="4000" dirty="0"/>
              <a:t>Написание обзора</a:t>
            </a:r>
            <a:endParaRPr lang="en-US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508518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/>
              <a:t>В каждом файле разбейте текст на абзацы таким образом, чтобы в каждом абзаце содержалась отдельная идея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Каждый абзац должен нести в себе мысль, что-то доказывать. Прочитайте абзац и подумайте, что он доказывает в контексте Вашего обзора. При необходимости переформулируйте абзац. Поставьте метку, указывающую, в какой раздел обзора будет помещен этот абзац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Сформируйте в отдельном файле разделы и подразделы и рассортируйте по ним абзацы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Каждый абзац должен содержать ссылку на источник.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Каждой ссылке должен соответствовать источник в списке литературы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14721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Итак, у Вас есть несколько файлов с информацией по теме обзора</a:t>
            </a:r>
          </a:p>
        </p:txBody>
      </p:sp>
    </p:spTree>
    <p:extLst>
      <p:ext uri="{BB962C8B-B14F-4D97-AF65-F5344CB8AC3E}">
        <p14:creationId xmlns:p14="http://schemas.microsoft.com/office/powerpoint/2010/main" xmlns="" val="3161605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395BC9AD-C23A-43EA-BF8A-8542A4288F24}"/>
              </a:ext>
            </a:extLst>
          </p:cNvPr>
          <p:cNvSpPr/>
          <p:nvPr/>
        </p:nvSpPr>
        <p:spPr>
          <a:xfrm>
            <a:off x="4716016" y="260648"/>
            <a:ext cx="3542357" cy="7920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с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DBC4E27C-096C-40F2-9A21-57912671ED86}"/>
              </a:ext>
            </a:extLst>
          </p:cNvPr>
          <p:cNvSpPr/>
          <p:nvPr/>
        </p:nvSpPr>
        <p:spPr>
          <a:xfrm>
            <a:off x="309563" y="246976"/>
            <a:ext cx="3542357" cy="7920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с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DD5A697-99BF-4EE2-97B8-66C47912E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4040188" cy="639762"/>
          </a:xfrm>
        </p:spPr>
        <p:txBody>
          <a:bodyPr>
            <a:normAutofit/>
          </a:bodyPr>
          <a:lstStyle/>
          <a:p>
            <a:r>
              <a:rPr lang="ru-RU" sz="3200" b="0" dirty="0">
                <a:latin typeface="+mj-lt"/>
              </a:rPr>
              <a:t>Форма изложения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FD30044-88FA-4E91-ACDD-418C04876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124744"/>
            <a:ext cx="4040188" cy="56886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prstClr val="black"/>
                </a:solidFill>
              </a:rPr>
              <a:t>Структурированность (наличие разделов) облегчает восприятие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prstClr val="black"/>
                </a:solidFill>
              </a:rPr>
              <a:t>Научный язык</a:t>
            </a:r>
            <a:endParaRPr lang="ru-RU" dirty="0"/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D15B1609-5F6B-4727-A59B-309349A467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260648"/>
            <a:ext cx="4041775" cy="639762"/>
          </a:xfrm>
        </p:spPr>
        <p:txBody>
          <a:bodyPr>
            <a:normAutofit/>
          </a:bodyPr>
          <a:lstStyle/>
          <a:p>
            <a:r>
              <a:rPr lang="ru-RU" sz="3200" b="0" dirty="0">
                <a:latin typeface="+mj-lt"/>
              </a:rPr>
              <a:t>Содержание обзора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61BE2896-5BE9-4FB7-9B3F-E4AA0C82DB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1124744"/>
            <a:ext cx="4040188" cy="56886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>
                <a:solidFill>
                  <a:prstClr val="black"/>
                </a:solidFill>
              </a:rPr>
              <a:t>Достаточная полнота и глубина изучения проблемы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prstClr val="black"/>
                </a:solidFill>
              </a:rPr>
              <a:t>Не упустить важные вопросы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prstClr val="black"/>
                </a:solidFill>
              </a:rPr>
              <a:t>Соответствие теме работы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prstClr val="black"/>
                </a:solidFill>
              </a:rPr>
              <a:t>Обоснование актуальности проблемы</a:t>
            </a:r>
          </a:p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20C40F6-433C-4239-A88F-0BBC347DB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717032"/>
            <a:ext cx="299695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9839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D45BE382-F82D-473F-828C-515A6C92D7C1}"/>
              </a:ext>
            </a:extLst>
          </p:cNvPr>
          <p:cNvSpPr/>
          <p:nvPr/>
        </p:nvSpPr>
        <p:spPr>
          <a:xfrm>
            <a:off x="971600" y="408673"/>
            <a:ext cx="7200800" cy="87492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с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B63818-BFA1-4C49-9611-644949D08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Тонкости оформления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55362E-25EE-4806-9935-DE775047F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dirty="0">
                <a:ea typeface="Calibri" panose="020F0502020204030204" pitchFamily="34" charset="0"/>
                <a:cs typeface="Times New Roman" panose="02020603050405020304" pitchFamily="18" charset="0"/>
              </a:rPr>
              <a:t>Шрифт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Times New Roman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000" dirty="0">
                <a:ea typeface="Calibri" panose="020F0502020204030204" pitchFamily="34" charset="0"/>
                <a:cs typeface="Times New Roman" panose="02020603050405020304" pitchFamily="18" charset="0"/>
              </a:rPr>
              <a:t>Размер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n-US" sz="30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000" dirty="0">
                <a:ea typeface="Calibri" panose="020F0502020204030204" pitchFamily="34" charset="0"/>
                <a:cs typeface="Times New Roman" panose="02020603050405020304" pitchFamily="18" charset="0"/>
              </a:rPr>
              <a:t>Интервал – </a:t>
            </a:r>
            <a:r>
              <a:rPr lang="ru-RU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полуторный</a:t>
            </a:r>
            <a:r>
              <a:rPr lang="ru-RU" sz="3000" dirty="0">
                <a:ea typeface="Calibri" panose="020F0502020204030204" pitchFamily="34" charset="0"/>
                <a:cs typeface="Times New Roman" panose="02020603050405020304" pitchFamily="18" charset="0"/>
              </a:rPr>
              <a:t>. Главное требование – соблюдение логики повествования, определяющей необходимость подразделения материала на </a:t>
            </a:r>
            <a:r>
              <a:rPr lang="ru-RU" sz="30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подглавы</a:t>
            </a:r>
            <a:r>
              <a:rPr lang="ru-RU" sz="3000" dirty="0">
                <a:ea typeface="Calibri" panose="020F0502020204030204" pitchFamily="34" charset="0"/>
                <a:cs typeface="Times New Roman" panose="02020603050405020304" pitchFamily="18" charset="0"/>
              </a:rPr>
              <a:t> с собственными подзаголовками и нумерацией по типу многоуровневого списка.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000" dirty="0">
                <a:ea typeface="Calibri" panose="020F0502020204030204" pitchFamily="34" charset="0"/>
                <a:cs typeface="Times New Roman" panose="02020603050405020304" pitchFamily="18" charset="0"/>
              </a:rPr>
              <a:t>Подразделы формируются на основе логических  позиций для медицинских обзоров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8208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97F133-3508-44A7-8060-C9998ADF6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При работе стоит руководствоваться нормами ГОСТа Р 7.0.5-2008.</a:t>
            </a: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Ссылки могут отображаться в двух вариантах: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полностью указывается год написания, ФИО автора;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600" dirty="0">
                <a:ea typeface="Calibri" panose="020F0502020204030204" pitchFamily="34" charset="0"/>
                <a:cs typeface="Times New Roman" panose="02020603050405020304" pitchFamily="18" charset="0"/>
              </a:rPr>
              <a:t>ссылки (внутри или за текстом) числового характера, обозначающие источник цитирования, оформляются в скобках (круглых, квадратных).</a:t>
            </a:r>
          </a:p>
          <a:p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E2D69C74-322D-4F48-A84C-666EEDC04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98D708A7-E940-4A09-BA4E-2E16D0514409}"/>
              </a:ext>
            </a:extLst>
          </p:cNvPr>
          <p:cNvSpPr/>
          <p:nvPr/>
        </p:nvSpPr>
        <p:spPr>
          <a:xfrm>
            <a:off x="1124000" y="561073"/>
            <a:ext cx="7200800" cy="87492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с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2255038A-6787-4575-A649-2BC109E34AB0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/>
              <a:t>Тонкости оформления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1974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68954EA5-4556-4E39-BE57-7FE114F9FB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166018"/>
            <a:ext cx="3578339" cy="4525963"/>
          </a:xfr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15888ED-1A98-4D74-B8E3-6B331D0089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ru-RU" dirty="0"/>
              <a:t>«Ученая литература спасает людей от невежества, а изящная — от грубости и пошлости.»</a:t>
            </a:r>
          </a:p>
          <a:p>
            <a:pPr marL="0" indent="0" algn="r">
              <a:buNone/>
            </a:pPr>
            <a:r>
              <a:rPr lang="ru-RU" i="1" dirty="0"/>
              <a:t> Николай Гаврилович Чернышевский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9224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91529C66-E9AF-4B1C-BDD5-0479CFF36191}"/>
              </a:ext>
            </a:extLst>
          </p:cNvPr>
          <p:cNvSpPr/>
          <p:nvPr/>
        </p:nvSpPr>
        <p:spPr>
          <a:xfrm>
            <a:off x="683568" y="408673"/>
            <a:ext cx="7641232" cy="87492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с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98589B-E9F4-449B-BF4F-A818EDC8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Литературный обзор по медицине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A58FD0-9A57-48AB-A941-A2BFD808B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Почти все обзоры литературы создаются с использованием чужих литературных обзоров по заданной теме </a:t>
            </a:r>
          </a:p>
          <a:p>
            <a:endParaRPr lang="ru-RU" sz="2800" dirty="0"/>
          </a:p>
          <a:p>
            <a:r>
              <a:rPr lang="ru-RU" sz="2800" dirty="0"/>
              <a:t>Качество работы, определяется количеством самостоятельно добытых данных</a:t>
            </a:r>
            <a:endParaRPr lang="en-US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6428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E31AD775-D9B8-4D81-8D2D-EA073362419A}"/>
              </a:ext>
            </a:extLst>
          </p:cNvPr>
          <p:cNvSpPr/>
          <p:nvPr/>
        </p:nvSpPr>
        <p:spPr>
          <a:xfrm>
            <a:off x="1124000" y="561073"/>
            <a:ext cx="7200800" cy="87492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с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4DF21F-A016-4565-93CA-B877E3A0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5101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/>
              <a:t>Источники информационные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AAB6FE-66DC-4309-A9B5-620D56757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4525963"/>
          </a:xfrm>
        </p:spPr>
        <p:txBody>
          <a:bodyPr/>
          <a:lstStyle/>
          <a:p>
            <a:r>
              <a:rPr lang="ru-RU" sz="2800" dirty="0"/>
              <a:t>Возможность глубокого изучения вопроса</a:t>
            </a:r>
          </a:p>
          <a:p>
            <a:r>
              <a:rPr lang="ru-RU" sz="2800" dirty="0"/>
              <a:t>Иногда содержат обзорные части и список литературы</a:t>
            </a:r>
          </a:p>
          <a:p>
            <a:r>
              <a:rPr lang="ru-RU" sz="2800" dirty="0"/>
              <a:t>!Не забываем про плагиат!</a:t>
            </a:r>
            <a:endParaRPr lang="en-US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6253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07288" cy="908720"/>
          </a:xfrm>
        </p:spPr>
        <p:txBody>
          <a:bodyPr>
            <a:normAutofit/>
          </a:bodyPr>
          <a:lstStyle/>
          <a:p>
            <a:r>
              <a:rPr lang="ru-RU" sz="3600" dirty="0"/>
              <a:t>Отечественные обзорные статьи</a:t>
            </a:r>
            <a:endParaRPr lang="en-US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2" y="645469"/>
            <a:ext cx="9141648" cy="1324743"/>
          </a:xfrm>
        </p:spPr>
        <p:txBody>
          <a:bodyPr>
            <a:normAutofit/>
          </a:bodyPr>
          <a:lstStyle/>
          <a:p>
            <a:pPr lvl="1"/>
            <a:r>
              <a:rPr lang="ru-RU" sz="2000" dirty="0"/>
              <a:t>Часто дублируют обзор литературы из диссертации автора</a:t>
            </a:r>
          </a:p>
          <a:p>
            <a:pPr lvl="1"/>
            <a:r>
              <a:rPr lang="ru-RU" sz="2000" dirty="0"/>
              <a:t>Печатаются в более сокращенном виде</a:t>
            </a:r>
            <a:endParaRPr lang="en-US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916832"/>
            <a:ext cx="9144000" cy="441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Статьи по результатам исследований</a:t>
            </a:r>
            <a:endParaRPr lang="en-US" sz="36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352" y="2381611"/>
            <a:ext cx="9034144" cy="1341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sz="2000" dirty="0"/>
              <a:t>Часто дублируют результаты диссертации</a:t>
            </a:r>
          </a:p>
          <a:p>
            <a:pPr lvl="1"/>
            <a:r>
              <a:rPr lang="ru-RU" sz="2000" dirty="0"/>
              <a:t>Дают представление о результатах диссертации при невозможности ее прочтения</a:t>
            </a:r>
            <a:endParaRPr lang="en-US" sz="2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352" y="3510021"/>
            <a:ext cx="9144000" cy="801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Тезисы из материалов конференций</a:t>
            </a:r>
            <a:endParaRPr lang="en-US" sz="3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81564" y="4149081"/>
            <a:ext cx="8785576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sz="2000" dirty="0"/>
              <a:t>Часто дублируют результаты диссертации</a:t>
            </a:r>
          </a:p>
          <a:p>
            <a:pPr lvl="1"/>
            <a:r>
              <a:rPr lang="ru-RU" sz="2000" dirty="0"/>
              <a:t>Дают краткое представление о результатах диссертации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411760" y="570998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rebuchet MS" panose="020B0603020202020204" pitchFamily="34" charset="0"/>
                <a:hlinkClick r:id="rId2"/>
              </a:rPr>
              <a:t>www.elibrary.ru</a:t>
            </a:r>
            <a:endParaRPr lang="en-US" sz="2800" b="1" dirty="0">
              <a:latin typeface="Trebuchet MS" panose="020B0603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0C7E3BA-DB19-45C8-9FFE-B8F84A69F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335" y="5070443"/>
            <a:ext cx="1787557" cy="178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7833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395BC9AD-C23A-43EA-BF8A-8542A4288F24}"/>
              </a:ext>
            </a:extLst>
          </p:cNvPr>
          <p:cNvSpPr/>
          <p:nvPr/>
        </p:nvSpPr>
        <p:spPr>
          <a:xfrm>
            <a:off x="4716016" y="260648"/>
            <a:ext cx="3542357" cy="7920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с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DBC4E27C-096C-40F2-9A21-57912671ED86}"/>
              </a:ext>
            </a:extLst>
          </p:cNvPr>
          <p:cNvSpPr/>
          <p:nvPr/>
        </p:nvSpPr>
        <p:spPr>
          <a:xfrm>
            <a:off x="309563" y="246976"/>
            <a:ext cx="4040188" cy="8057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с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DD5A697-99BF-4EE2-97B8-66C47912E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29956"/>
            <a:ext cx="4040188" cy="639762"/>
          </a:xfrm>
        </p:spPr>
        <p:txBody>
          <a:bodyPr>
            <a:normAutofit fontScale="70000" lnSpcReduction="20000"/>
          </a:bodyPr>
          <a:lstStyle/>
          <a:p>
            <a:r>
              <a:rPr lang="ru-RU" sz="3200" b="0" dirty="0" err="1">
                <a:latin typeface="+mj-lt"/>
              </a:rPr>
              <a:t>PubMed</a:t>
            </a:r>
            <a:r>
              <a:rPr lang="ru-RU" sz="3200" b="0" dirty="0">
                <a:latin typeface="+mj-lt"/>
              </a:rPr>
              <a:t> – ключевой источник иностранной литературы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D15B1609-5F6B-4727-A59B-309349A467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38501" y="188603"/>
            <a:ext cx="4041775" cy="639762"/>
          </a:xfrm>
        </p:spPr>
        <p:txBody>
          <a:bodyPr>
            <a:normAutofit fontScale="70000" lnSpcReduction="20000"/>
          </a:bodyPr>
          <a:lstStyle/>
          <a:p>
            <a:r>
              <a:rPr lang="ru-RU" sz="3200" b="0" dirty="0">
                <a:latin typeface="+mj-lt"/>
              </a:rPr>
              <a:t>Проверка на антиплагиат</a:t>
            </a:r>
          </a:p>
        </p:txBody>
      </p:sp>
      <p:pic>
        <p:nvPicPr>
          <p:cNvPr id="11" name="Picture 2" descr="http://publicaccess.nih.gov/images/PubMed.gif">
            <a:extLst>
              <a:ext uri="{FF2B5EF4-FFF2-40B4-BE49-F238E27FC236}">
                <a16:creationId xmlns:a16="http://schemas.microsoft.com/office/drawing/2014/main" xmlns="" id="{3E6E2155-EC08-45FE-9B8F-7C7540157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444" y="2060848"/>
            <a:ext cx="359570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A5DD803-A7FA-4087-AAAA-CA3BDB603E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0436" t="12324" r="10815" b="8485"/>
          <a:stretch/>
        </p:blipFill>
        <p:spPr>
          <a:xfrm>
            <a:off x="4834946" y="2564942"/>
            <a:ext cx="3309797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2689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B89E8F5D-C89D-4360-BA82-2CA89EFCCC2A}"/>
              </a:ext>
            </a:extLst>
          </p:cNvPr>
          <p:cNvSpPr/>
          <p:nvPr/>
        </p:nvSpPr>
        <p:spPr>
          <a:xfrm>
            <a:off x="1115616" y="408673"/>
            <a:ext cx="7200800" cy="87492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с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46DA7F-E429-4487-9FB1-D0304F3AC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Контрольные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204F87-BA31-400A-87C5-3AC441497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Для чего нужен обзор литературы?</a:t>
            </a:r>
          </a:p>
          <a:p>
            <a:r>
              <a:rPr lang="ru-RU" sz="2800" dirty="0"/>
              <a:t>Какова структура обзора?</a:t>
            </a:r>
          </a:p>
          <a:p>
            <a:r>
              <a:rPr lang="ru-RU" sz="2800" dirty="0"/>
              <a:t>Как строится план литературного обзора?</a:t>
            </a:r>
          </a:p>
          <a:p>
            <a:r>
              <a:rPr lang="ru-RU" sz="2800" dirty="0"/>
              <a:t>Какой шрифт используется для написания обзора?</a:t>
            </a:r>
            <a:br>
              <a:rPr lang="ru-RU" sz="2800" dirty="0"/>
            </a:br>
            <a:r>
              <a:rPr lang="ru-RU" sz="2800" dirty="0"/>
              <a:t>Как оформлять ссылки на литературные источники?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4CCE8AE-AB67-4E39-9BB8-8E293ADC8C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3944" y="4475618"/>
            <a:ext cx="2132856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2071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79819DD4-6A79-494B-943B-EB4869679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fontAlgn="t"/>
            <a:r>
              <a:rPr lang="ru-RU" dirty="0"/>
              <a:t>1. ГОСТ 7.32-2017 СИБИД. Отчет о научно-исследовательской работе. Структура и правила оформления (с Поправкой), ГОСТ от 24 октября 2017 года №7.32-2017." [</a:t>
            </a:r>
            <a:r>
              <a:rPr lang="en-US" dirty="0"/>
              <a:t>Online]. Available: http://docs.cntd.ru/document/1200157208. [Accessed: 17-Jun-2019].</a:t>
            </a:r>
          </a:p>
          <a:p>
            <a:pPr fontAlgn="t"/>
            <a:r>
              <a:rPr lang="en-US" dirty="0"/>
              <a:t>2. </a:t>
            </a:r>
            <a:r>
              <a:rPr lang="ru-RU" dirty="0"/>
              <a:t>ГОСТ Р 7.0.11-2011. Система стандартов по информации, библиотечному и издательскому делу. Диссертация и автореферат диссертации. Структура и</a:t>
            </a:r>
          </a:p>
          <a:p>
            <a:pPr fontAlgn="t"/>
            <a:r>
              <a:rPr lang="en-US" dirty="0"/>
              <a:t>IHJ SEMEY MEDICAL UNIVERSITY</a:t>
            </a:r>
          </a:p>
          <a:p>
            <a:pPr fontAlgn="t"/>
            <a:r>
              <a:rPr lang="ru-RU" dirty="0"/>
              <a:t>правила оформления. [</a:t>
            </a:r>
            <a:r>
              <a:rPr lang="en-US" dirty="0"/>
              <a:t>Online]. Available: https://www.internet-law.rU/gosts/gost/51891/. [Accessed: 17-Jun-2019].</a:t>
            </a:r>
          </a:p>
          <a:p>
            <a:pPr fontAlgn="t"/>
            <a:r>
              <a:rPr lang="en-US" dirty="0"/>
              <a:t>3. </a:t>
            </a:r>
            <a:r>
              <a:rPr lang="ru-RU" dirty="0"/>
              <a:t>ГОСТ 7.73-96 СИБИД. Поиск и распространение информации. Термины и определения, ГОСТ от 13 февраля 1997 года №7.73-96. [</a:t>
            </a:r>
            <a:r>
              <a:rPr lang="en-US" dirty="0"/>
              <a:t>Online]. Available: http://docs.cntd.ru/document/1200004733. [Accessed: 17-Jun-2019].</a:t>
            </a:r>
          </a:p>
          <a:p>
            <a:pPr fontAlgn="t"/>
            <a:r>
              <a:rPr lang="en-US" dirty="0"/>
              <a:t>5. </a:t>
            </a:r>
            <a:r>
              <a:rPr lang="ru-RU" dirty="0"/>
              <a:t>Центральная научная медицинская библиотека Первого МГМУ им. И.М. Сеченова." [</a:t>
            </a:r>
            <a:r>
              <a:rPr lang="en-US" dirty="0"/>
              <a:t>Online]. Available: http://www.scsml.rssi.ru/. [Accessed: 17-Jun-2019].</a:t>
            </a:r>
          </a:p>
          <a:p>
            <a:pPr fontAlgn="t"/>
            <a:r>
              <a:rPr lang="en-US" dirty="0"/>
              <a:t>6. </a:t>
            </a:r>
            <a:r>
              <a:rPr lang="ru-RU" dirty="0"/>
              <a:t>Электронная библиотека диссертаций. [</a:t>
            </a:r>
            <a:r>
              <a:rPr lang="en-US" dirty="0"/>
              <a:t>Online]. Available: http://diss.rsl.ru/. [Accessed: 17-Jun-2019].</a:t>
            </a:r>
          </a:p>
          <a:p>
            <a:pPr fontAlgn="t"/>
            <a:r>
              <a:rPr lang="en-US" dirty="0"/>
              <a:t>7. </a:t>
            </a:r>
            <a:r>
              <a:rPr lang="en-US" dirty="0" err="1"/>
              <a:t>Avdeeva</a:t>
            </a:r>
            <a:r>
              <a:rPr lang="en-US" dirty="0"/>
              <a:t> N.V., </a:t>
            </a:r>
            <a:r>
              <a:rPr lang="en-US" dirty="0" err="1"/>
              <a:t>Lobanova</a:t>
            </a:r>
            <a:r>
              <a:rPr lang="en-US" dirty="0"/>
              <a:t> G.A. Structuring scientific works in the 'Introduction, Methods, Results and Discussion' format - what a beginner ought to know // Open Educ., 2016 Jan.no. 5, pp. 4-10.</a:t>
            </a:r>
          </a:p>
          <a:p>
            <a:pPr fontAlgn="t"/>
            <a:r>
              <a:rPr lang="en-US" dirty="0"/>
              <a:t>8. CASP Checklists - CASP - Critical Appraisal Skills </a:t>
            </a:r>
            <a:r>
              <a:rPr lang="en-US" dirty="0" err="1"/>
              <a:t>Programme</a:t>
            </a:r>
            <a:r>
              <a:rPr lang="en-US" dirty="0"/>
              <a:t>. [Online]. Available: https://casp-uk.net/casp-tools-checklists/. [Accessed: 17-Jun-2019].</a:t>
            </a:r>
          </a:p>
          <a:p>
            <a:endParaRPr lang="ru-RU" dirty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70B6C79C-5E54-4826-8402-2214A7155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A5303CB7-BE84-4708-8A18-A33F91CF37E7}"/>
              </a:ext>
            </a:extLst>
          </p:cNvPr>
          <p:cNvSpPr txBox="1">
            <a:spLocks/>
          </p:cNvSpPr>
          <p:nvPr/>
        </p:nvSpPr>
        <p:spPr>
          <a:xfrm>
            <a:off x="61156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xmlns="" val="11214475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0FEACFE-7F30-4209-8364-673BFCB893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Вопросы?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0A88D6AA-1A0A-4033-BCC1-A2B79E3E7B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Спасибо за внимание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D299589-3310-4D55-87FF-DDA2EFBC25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116632"/>
            <a:ext cx="1916835" cy="19214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177E0FF-9877-41D6-972E-D76BEBA98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2851" y="4691602"/>
            <a:ext cx="2232248" cy="181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826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692E2814-CA8C-4DDC-A9FE-7B60BD0CE12B}"/>
              </a:ext>
            </a:extLst>
          </p:cNvPr>
          <p:cNvSpPr/>
          <p:nvPr/>
        </p:nvSpPr>
        <p:spPr>
          <a:xfrm>
            <a:off x="971600" y="274638"/>
            <a:ext cx="7200800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09CFA4A3-DC6A-4703-AC3E-4888EA88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5368A2F-A15D-4FC4-96AC-52299B40A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/>
              <a:t>Смысл </a:t>
            </a:r>
          </a:p>
          <a:p>
            <a:pPr marL="514350" indent="-514350">
              <a:buAutoNum type="arabicPeriod"/>
            </a:pPr>
            <a:r>
              <a:rPr lang="ru-RU" dirty="0"/>
              <a:t>Цели работы </a:t>
            </a:r>
          </a:p>
          <a:p>
            <a:pPr marL="514350" indent="-514350">
              <a:buAutoNum type="arabicPeriod"/>
            </a:pPr>
            <a:r>
              <a:rPr lang="ru-RU" dirty="0"/>
              <a:t>Техника написания</a:t>
            </a:r>
          </a:p>
          <a:p>
            <a:pPr marL="514350" indent="-514350">
              <a:buAutoNum type="arabicPeriod"/>
            </a:pPr>
            <a:r>
              <a:rPr lang="ru-RU" dirty="0"/>
              <a:t>Структура</a:t>
            </a:r>
          </a:p>
          <a:p>
            <a:pPr marL="514350" indent="-514350">
              <a:buAutoNum type="arabicPeriod"/>
            </a:pPr>
            <a:r>
              <a:rPr lang="ru-RU" dirty="0"/>
              <a:t>Форма и содержание</a:t>
            </a:r>
          </a:p>
          <a:p>
            <a:pPr marL="514350" indent="-514350">
              <a:buAutoNum type="arabicPeriod"/>
            </a:pPr>
            <a:r>
              <a:rPr lang="ru-RU" dirty="0"/>
              <a:t>Оформление</a:t>
            </a:r>
          </a:p>
          <a:p>
            <a:pPr marL="514350" indent="-514350">
              <a:buAutoNum type="arabicPeriod"/>
            </a:pPr>
            <a:r>
              <a:rPr lang="ru-RU" dirty="0"/>
              <a:t>Источники</a:t>
            </a:r>
          </a:p>
          <a:p>
            <a:pPr marL="514350" indent="-514350">
              <a:buAutoNum type="arabicPeriod"/>
            </a:pPr>
            <a:r>
              <a:rPr lang="ru-RU" dirty="0"/>
              <a:t>Проверка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352BA5-C6B9-42F8-9281-D564F28F7D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084168" y="2924944"/>
            <a:ext cx="2420888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4697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409B7DF1-2DE0-4A45-953F-D85187CC5348}"/>
              </a:ext>
            </a:extLst>
          </p:cNvPr>
          <p:cNvSpPr/>
          <p:nvPr/>
        </p:nvSpPr>
        <p:spPr>
          <a:xfrm>
            <a:off x="971600" y="274638"/>
            <a:ext cx="7200800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Смысл обзора</a:t>
            </a:r>
            <a:endParaRPr lang="en-US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Литературный обзор обязательно входит в любую научную работу, так как в нем анализу подвергаются существующие точки зрения на вопрос, поднимаемый в работе </a:t>
            </a:r>
            <a:endParaRPr lang="ru-RU" dirty="0">
              <a:solidFill>
                <a:prstClr val="black"/>
              </a:solidFill>
            </a:endParaRPr>
          </a:p>
          <a:p>
            <a:pPr algn="ctr">
              <a:buNone/>
            </a:pPr>
            <a:endParaRPr lang="ru-RU" sz="26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028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2EE630B6-FF48-471A-9EE8-02C99117AF5A}"/>
              </a:ext>
            </a:extLst>
          </p:cNvPr>
          <p:cNvSpPr/>
          <p:nvPr/>
        </p:nvSpPr>
        <p:spPr>
          <a:xfrm>
            <a:off x="827584" y="101997"/>
            <a:ext cx="7200800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28444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dirty="0"/>
              <a:t>Смысл обзора</a:t>
            </a:r>
            <a:endParaRPr lang="en-US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404822"/>
            <a:ext cx="8686800" cy="535118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ru-RU" dirty="0"/>
              <a:t>Что изучено в исследуемой области?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ru-RU" dirty="0"/>
              <a:t>Что не изучено в исследуемой области?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ru-RU" dirty="0"/>
              <a:t>Почему проведение исследования актуально?</a:t>
            </a:r>
          </a:p>
          <a:p>
            <a:pPr lvl="1" algn="just"/>
            <a:r>
              <a:rPr lang="ru-RU" sz="2200" i="1" dirty="0"/>
              <a:t>Распространенность проблемы</a:t>
            </a:r>
          </a:p>
          <a:p>
            <a:pPr lvl="1" algn="just"/>
            <a:r>
              <a:rPr lang="ru-RU" sz="2200" i="1" dirty="0"/>
              <a:t>Последствия проблемы</a:t>
            </a:r>
          </a:p>
          <a:p>
            <a:pPr lvl="1" algn="just"/>
            <a:r>
              <a:rPr lang="ru-RU" sz="2200" i="1" dirty="0"/>
              <a:t>Отсутствие данных по изучаемым в практической части работы вопросам</a:t>
            </a:r>
          </a:p>
          <a:p>
            <a:pPr lvl="1" algn="just"/>
            <a:r>
              <a:rPr lang="ru-RU" sz="2200" i="1" dirty="0"/>
              <a:t>Перспективность решения проблемы предлагаемым в практической части работы способом</a:t>
            </a:r>
          </a:p>
          <a:p>
            <a:pPr marL="0" indent="0">
              <a:buNone/>
            </a:pPr>
            <a:r>
              <a:rPr lang="ru-RU" dirty="0"/>
              <a:t>4.   Научиться собирать, анализировать информацию и оформлять свои мысли</a:t>
            </a:r>
          </a:p>
          <a:p>
            <a:pPr marL="0" indent="0" algn="just">
              <a:buNone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2829028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E9C49ED-6228-4415-ABFA-09CE9DB055F1}"/>
              </a:ext>
            </a:extLst>
          </p:cNvPr>
          <p:cNvSpPr/>
          <p:nvPr/>
        </p:nvSpPr>
        <p:spPr>
          <a:xfrm>
            <a:off x="971600" y="217085"/>
            <a:ext cx="7200800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8A4A06-36B3-4C82-9AD1-63B38E513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Цели работы над литературным обзором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68A2DA-DB67-40BD-B042-48AEB2C7E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демонстрация степени самостоятельности студента(теоретическая подготовка, умение работать с источниками, анализировать, логически мыслить);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уточнение  темы исследовательской темы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 теоретической значимости труда;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избежать повтора уже разработанной темы и не представить инновационного решения существующего вопроса;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знание уже открытого в мир науки облегчает процесс создания нового знания;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ориентация на результат и формирование четкости понимания требуемых действий;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позволяет судить о компетентности автора, что положительно влияет на отношение к соискателю в научной среде</a:t>
            </a: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543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88242A26-DF9B-4E86-A1FC-53F6822AABBD}"/>
              </a:ext>
            </a:extLst>
          </p:cNvPr>
          <p:cNvSpPr/>
          <p:nvPr/>
        </p:nvSpPr>
        <p:spPr>
          <a:xfrm>
            <a:off x="899592" y="225080"/>
            <a:ext cx="7200800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0474E6-2CBE-433D-B669-C8C92B6AB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Техника  написания обзора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A08D46-ED70-4FEA-A228-CA4CA1935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450"/>
              </a:spcBef>
              <a:spcAft>
                <a:spcPts val="1500"/>
              </a:spcAft>
              <a:buNone/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</a:rPr>
              <a:t>Шаг № 1 – источники. Для своей темы нужно подобрать максимальный объем литературы. Предпочтительнее будет использовать оригинальные издания, но не стоит забывать и об электронных аналогах. Исключительно «цифру» использовать не стоит, так как в ней могут отсутствовать нужные иллюстрации (схемы, графики и так далее).</a:t>
            </a:r>
            <a:endParaRPr lang="ru-RU" dirty="0">
              <a:solidFill>
                <a:prstClr val="black"/>
              </a:solidFill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8231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D6CC97-2D9A-4720-92E3-1EB598BF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Техника  написания обзора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DB49850-6A6E-48E3-A8C9-C9CEDB79F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ea typeface="Calibri" panose="020F0502020204030204" pitchFamily="34" charset="0"/>
              </a:rPr>
              <a:t>Шаг №2 – конспект. Изучив каждый источник, рекомендуется составить краткое содержание обработанного материала. Вполне неплохим решением будет специальная тетрадь, куда будут заноситься нужные для работы тезисы или цитаты</a:t>
            </a:r>
            <a:endParaRPr lang="ru-RU" sz="2800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69DCFE94-DB32-4285-8C73-BA43D922EBEA}"/>
              </a:ext>
            </a:extLst>
          </p:cNvPr>
          <p:cNvSpPr/>
          <p:nvPr/>
        </p:nvSpPr>
        <p:spPr>
          <a:xfrm>
            <a:off x="1051992" y="377480"/>
            <a:ext cx="7200800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E8948B0-37FB-4AC6-87FB-5E9EEAA76D5A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>
                <a:solidFill>
                  <a:prstClr val="black"/>
                </a:solidFill>
              </a:rPr>
              <a:t>Техника  написания обзора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349585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0E99E4-AF82-4FD3-9334-8CEDCB5CE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Техника  написания обзора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F5EF16-3D0C-475D-9436-4C850B4DA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9771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ea typeface="Calibri" panose="020F0502020204030204" pitchFamily="34" charset="0"/>
              </a:rPr>
              <a:t>Шаг № 3 – план. Так как сама работа может растянуться на несколько этапов, то над ней надо начинать работу заранее. Необходимо составить порядок представления литературных источников. Этот порядок будет зависеть от той последовательности, в которой будут разворачиваться рассуждения на выбранную тему</a:t>
            </a:r>
            <a:endParaRPr lang="ru-RU" sz="2800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7FDD1856-3C7B-4791-AD3D-001C1E163C80}"/>
              </a:ext>
            </a:extLst>
          </p:cNvPr>
          <p:cNvSpPr/>
          <p:nvPr/>
        </p:nvSpPr>
        <p:spPr>
          <a:xfrm>
            <a:off x="1051992" y="377480"/>
            <a:ext cx="7200800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84CC594E-3900-437E-A263-3161E287C776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>
                <a:solidFill>
                  <a:prstClr val="black"/>
                </a:solidFill>
              </a:rPr>
              <a:t>Техника  написания обзора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4506937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4bc5645be78890bdf061f19abc2c727c4e02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1389</Words>
  <Application>Microsoft Office PowerPoint</Application>
  <PresentationFormat>Экран (4:3)</PresentationFormat>
  <Paragraphs>167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Обзор литературы по медицине.  Как его правильно написать?</vt:lpstr>
      <vt:lpstr>Слайд 2</vt:lpstr>
      <vt:lpstr>План</vt:lpstr>
      <vt:lpstr>Смысл обзора</vt:lpstr>
      <vt:lpstr>Смысл обзора</vt:lpstr>
      <vt:lpstr>Цели работы над литературным обзором</vt:lpstr>
      <vt:lpstr>Техника  написания обзора</vt:lpstr>
      <vt:lpstr>Техника  написания обзора</vt:lpstr>
      <vt:lpstr>Техника  написания обзора</vt:lpstr>
      <vt:lpstr>Зачем нужен план обзора литературы</vt:lpstr>
      <vt:lpstr>Что такое план обзора?</vt:lpstr>
      <vt:lpstr>Техника написания обзора</vt:lpstr>
      <vt:lpstr>Техника написания обзора</vt:lpstr>
      <vt:lpstr>Техника написания обзора</vt:lpstr>
      <vt:lpstr>Структура литературного обзора</vt:lpstr>
      <vt:lpstr>Написание обзора</vt:lpstr>
      <vt:lpstr>Слайд 17</vt:lpstr>
      <vt:lpstr>Тонкости оформления</vt:lpstr>
      <vt:lpstr>Слайд 19</vt:lpstr>
      <vt:lpstr>Литературный обзор по медицине</vt:lpstr>
      <vt:lpstr>Источники информационные</vt:lpstr>
      <vt:lpstr>Отечественные обзорные статьи</vt:lpstr>
      <vt:lpstr>Слайд 23</vt:lpstr>
      <vt:lpstr>Контрольные вопросы</vt:lpstr>
      <vt:lpstr>Слайд 25</vt:lpstr>
      <vt:lpstr>Вопросы?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писать обзор литературы по медицине?</dc:title>
  <dc:creator>Магомед</dc:creator>
  <cp:lastModifiedBy>PC</cp:lastModifiedBy>
  <cp:revision>172</cp:revision>
  <dcterms:modified xsi:type="dcterms:W3CDTF">2020-05-22T09:59:35Z</dcterms:modified>
</cp:coreProperties>
</file>